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15"/>
  </p:notesMasterIdLst>
  <p:sldIdLst>
    <p:sldId id="319" r:id="rId2"/>
    <p:sldId id="257" r:id="rId3"/>
    <p:sldId id="312" r:id="rId4"/>
    <p:sldId id="262" r:id="rId5"/>
    <p:sldId id="263" r:id="rId6"/>
    <p:sldId id="264" r:id="rId7"/>
    <p:sldId id="268" r:id="rId8"/>
    <p:sldId id="313" r:id="rId9"/>
    <p:sldId id="314" r:id="rId10"/>
    <p:sldId id="315" r:id="rId11"/>
    <p:sldId id="316" r:id="rId12"/>
    <p:sldId id="317" r:id="rId13"/>
    <p:sldId id="318" r:id="rId14"/>
  </p:sldIdLst>
  <p:sldSz cx="9144000" cy="5143500" type="screen16x9"/>
  <p:notesSz cx="6858000" cy="9144000"/>
  <p:embeddedFontLst>
    <p:embeddedFont>
      <p:font typeface="Armata" panose="020B0604020202020204" charset="0"/>
      <p:regular r:id="rId16"/>
    </p:embeddedFont>
    <p:embeddedFont>
      <p:font typeface="Teko Medium" panose="020B0604020202020204" charset="0"/>
      <p:regular r:id="rId17"/>
      <p:bold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9F11F8-0530-4F40-896A-53CD111652BD}">
  <a:tblStyle styleId="{1C9F11F8-0530-4F40-896A-53CD111652B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047" y="444"/>
      </p:cViewPr>
      <p:guideLst/>
    </p:cSldViewPr>
  </p:slideViewPr>
  <p:notesTextViewPr>
    <p:cViewPr>
      <p:scale>
        <a:sx n="1" d="1"/>
        <a:sy n="1" d="1"/>
      </p:scale>
      <p:origin x="0" y="0"/>
    </p:cViewPr>
  </p:notesTextViewPr>
  <p:sorterViewPr>
    <p:cViewPr>
      <p:scale>
        <a:sx n="25" d="100"/>
        <a:sy n="2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12635377fd5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12635377fd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1e36bc5b375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1e36bc5b375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1e36bc5b375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1e36bc5b375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e21fa792a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e21fa792a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1e36bc5b375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1e36bc5b375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p:nvPr/>
        </p:nvSpPr>
        <p:spPr>
          <a:xfrm>
            <a:off x="6457460" y="-82800"/>
            <a:ext cx="3020218" cy="2210572"/>
          </a:xfrm>
          <a:custGeom>
            <a:avLst/>
            <a:gdLst/>
            <a:ahLst/>
            <a:cxnLst/>
            <a:rect l="l" t="t" r="r" b="b"/>
            <a:pathLst>
              <a:path w="69279" h="50707" extrusionOk="0">
                <a:moveTo>
                  <a:pt x="33173" y="6607"/>
                </a:moveTo>
                <a:lnTo>
                  <a:pt x="33173" y="19288"/>
                </a:lnTo>
                <a:lnTo>
                  <a:pt x="22504" y="19288"/>
                </a:lnTo>
                <a:lnTo>
                  <a:pt x="22504" y="6607"/>
                </a:lnTo>
                <a:close/>
                <a:moveTo>
                  <a:pt x="44688" y="6607"/>
                </a:moveTo>
                <a:lnTo>
                  <a:pt x="44688" y="19288"/>
                </a:lnTo>
                <a:lnTo>
                  <a:pt x="33895" y="19288"/>
                </a:lnTo>
                <a:lnTo>
                  <a:pt x="33895" y="6607"/>
                </a:lnTo>
                <a:close/>
                <a:moveTo>
                  <a:pt x="55455" y="6607"/>
                </a:moveTo>
                <a:lnTo>
                  <a:pt x="55455" y="19288"/>
                </a:lnTo>
                <a:lnTo>
                  <a:pt x="45411" y="19288"/>
                </a:lnTo>
                <a:lnTo>
                  <a:pt x="45411" y="6607"/>
                </a:lnTo>
                <a:close/>
                <a:moveTo>
                  <a:pt x="33173" y="20009"/>
                </a:moveTo>
                <a:lnTo>
                  <a:pt x="33173" y="32119"/>
                </a:lnTo>
                <a:lnTo>
                  <a:pt x="22504" y="32119"/>
                </a:lnTo>
                <a:lnTo>
                  <a:pt x="22504" y="20009"/>
                </a:lnTo>
                <a:close/>
                <a:moveTo>
                  <a:pt x="44689" y="20009"/>
                </a:moveTo>
                <a:lnTo>
                  <a:pt x="44689" y="32119"/>
                </a:lnTo>
                <a:lnTo>
                  <a:pt x="33895" y="32119"/>
                </a:lnTo>
                <a:lnTo>
                  <a:pt x="33895" y="20009"/>
                </a:lnTo>
                <a:close/>
                <a:moveTo>
                  <a:pt x="55455" y="20009"/>
                </a:moveTo>
                <a:lnTo>
                  <a:pt x="55455" y="32119"/>
                </a:lnTo>
                <a:lnTo>
                  <a:pt x="45411" y="32119"/>
                </a:lnTo>
                <a:lnTo>
                  <a:pt x="45411" y="20009"/>
                </a:lnTo>
                <a:close/>
                <a:moveTo>
                  <a:pt x="33173" y="32843"/>
                </a:moveTo>
                <a:lnTo>
                  <a:pt x="33173" y="45252"/>
                </a:lnTo>
                <a:lnTo>
                  <a:pt x="22504" y="45252"/>
                </a:lnTo>
                <a:lnTo>
                  <a:pt x="22504" y="32843"/>
                </a:lnTo>
                <a:close/>
                <a:moveTo>
                  <a:pt x="22142" y="0"/>
                </a:moveTo>
                <a:cubicBezTo>
                  <a:pt x="21942" y="0"/>
                  <a:pt x="21782" y="161"/>
                  <a:pt x="21782" y="362"/>
                </a:cubicBezTo>
                <a:lnTo>
                  <a:pt x="21782" y="5883"/>
                </a:lnTo>
                <a:lnTo>
                  <a:pt x="11995" y="5883"/>
                </a:lnTo>
                <a:cubicBezTo>
                  <a:pt x="11795" y="5883"/>
                  <a:pt x="11633" y="6044"/>
                  <a:pt x="11633" y="6244"/>
                </a:cubicBezTo>
                <a:cubicBezTo>
                  <a:pt x="11633" y="6444"/>
                  <a:pt x="11795" y="6605"/>
                  <a:pt x="11995" y="6605"/>
                </a:cubicBezTo>
                <a:lnTo>
                  <a:pt x="21782" y="6605"/>
                </a:lnTo>
                <a:lnTo>
                  <a:pt x="21782" y="19287"/>
                </a:lnTo>
                <a:lnTo>
                  <a:pt x="11995" y="19287"/>
                </a:lnTo>
                <a:cubicBezTo>
                  <a:pt x="11795" y="19287"/>
                  <a:pt x="11633" y="19449"/>
                  <a:pt x="11633" y="19649"/>
                </a:cubicBezTo>
                <a:cubicBezTo>
                  <a:pt x="11633" y="19848"/>
                  <a:pt x="11795" y="20009"/>
                  <a:pt x="11995" y="20009"/>
                </a:cubicBezTo>
                <a:lnTo>
                  <a:pt x="21782" y="20009"/>
                </a:lnTo>
                <a:lnTo>
                  <a:pt x="21782" y="32119"/>
                </a:lnTo>
                <a:lnTo>
                  <a:pt x="362" y="32119"/>
                </a:lnTo>
                <a:cubicBezTo>
                  <a:pt x="162" y="32119"/>
                  <a:pt x="0" y="32281"/>
                  <a:pt x="0" y="32481"/>
                </a:cubicBezTo>
                <a:cubicBezTo>
                  <a:pt x="0" y="32681"/>
                  <a:pt x="162" y="32843"/>
                  <a:pt x="362" y="32843"/>
                </a:cubicBezTo>
                <a:lnTo>
                  <a:pt x="21782" y="32843"/>
                </a:lnTo>
                <a:lnTo>
                  <a:pt x="21782" y="45252"/>
                </a:lnTo>
                <a:lnTo>
                  <a:pt x="11995" y="45252"/>
                </a:lnTo>
                <a:cubicBezTo>
                  <a:pt x="11795" y="45252"/>
                  <a:pt x="11633" y="45413"/>
                  <a:pt x="11633" y="45613"/>
                </a:cubicBezTo>
                <a:cubicBezTo>
                  <a:pt x="11633" y="45813"/>
                  <a:pt x="11795" y="45975"/>
                  <a:pt x="11995" y="45975"/>
                </a:cubicBezTo>
                <a:lnTo>
                  <a:pt x="21782" y="45975"/>
                </a:lnTo>
                <a:lnTo>
                  <a:pt x="21782" y="50345"/>
                </a:lnTo>
                <a:cubicBezTo>
                  <a:pt x="21782" y="50545"/>
                  <a:pt x="21942" y="50707"/>
                  <a:pt x="22142" y="50707"/>
                </a:cubicBezTo>
                <a:cubicBezTo>
                  <a:pt x="22342" y="50707"/>
                  <a:pt x="22504" y="50545"/>
                  <a:pt x="22504" y="50345"/>
                </a:cubicBezTo>
                <a:lnTo>
                  <a:pt x="22504" y="45975"/>
                </a:lnTo>
                <a:lnTo>
                  <a:pt x="33173" y="45975"/>
                </a:lnTo>
                <a:lnTo>
                  <a:pt x="33173" y="50345"/>
                </a:lnTo>
                <a:cubicBezTo>
                  <a:pt x="33173" y="50545"/>
                  <a:pt x="33333" y="50707"/>
                  <a:pt x="33533" y="50707"/>
                </a:cubicBezTo>
                <a:cubicBezTo>
                  <a:pt x="33733" y="50707"/>
                  <a:pt x="33895" y="50545"/>
                  <a:pt x="33895" y="50345"/>
                </a:cubicBezTo>
                <a:lnTo>
                  <a:pt x="33895" y="45975"/>
                </a:lnTo>
                <a:lnTo>
                  <a:pt x="39826" y="45975"/>
                </a:lnTo>
                <a:cubicBezTo>
                  <a:pt x="40026" y="45975"/>
                  <a:pt x="40188" y="45813"/>
                  <a:pt x="40188" y="45613"/>
                </a:cubicBezTo>
                <a:cubicBezTo>
                  <a:pt x="40188" y="45413"/>
                  <a:pt x="40026" y="45252"/>
                  <a:pt x="39826" y="45252"/>
                </a:cubicBezTo>
                <a:lnTo>
                  <a:pt x="33895" y="45252"/>
                </a:lnTo>
                <a:lnTo>
                  <a:pt x="33895" y="32843"/>
                </a:lnTo>
                <a:lnTo>
                  <a:pt x="44689" y="32843"/>
                </a:lnTo>
                <a:lnTo>
                  <a:pt x="44689" y="39788"/>
                </a:lnTo>
                <a:cubicBezTo>
                  <a:pt x="44689" y="39988"/>
                  <a:pt x="44851" y="40149"/>
                  <a:pt x="45050" y="40149"/>
                </a:cubicBezTo>
                <a:cubicBezTo>
                  <a:pt x="45250" y="40149"/>
                  <a:pt x="45412" y="39988"/>
                  <a:pt x="45412" y="39788"/>
                </a:cubicBezTo>
                <a:lnTo>
                  <a:pt x="45412" y="32843"/>
                </a:lnTo>
                <a:lnTo>
                  <a:pt x="55456" y="32843"/>
                </a:lnTo>
                <a:lnTo>
                  <a:pt x="55456" y="39788"/>
                </a:lnTo>
                <a:cubicBezTo>
                  <a:pt x="55456" y="39988"/>
                  <a:pt x="55618" y="40149"/>
                  <a:pt x="55818" y="40149"/>
                </a:cubicBezTo>
                <a:cubicBezTo>
                  <a:pt x="56018" y="40149"/>
                  <a:pt x="56179" y="39988"/>
                  <a:pt x="56179" y="39788"/>
                </a:cubicBezTo>
                <a:lnTo>
                  <a:pt x="56179" y="32843"/>
                </a:lnTo>
                <a:lnTo>
                  <a:pt x="68918" y="32843"/>
                </a:lnTo>
                <a:cubicBezTo>
                  <a:pt x="69117" y="32843"/>
                  <a:pt x="69278" y="32681"/>
                  <a:pt x="69278" y="32481"/>
                </a:cubicBezTo>
                <a:cubicBezTo>
                  <a:pt x="69278" y="32281"/>
                  <a:pt x="69117" y="32119"/>
                  <a:pt x="68918" y="32119"/>
                </a:cubicBezTo>
                <a:lnTo>
                  <a:pt x="56178" y="32119"/>
                </a:lnTo>
                <a:lnTo>
                  <a:pt x="56178" y="20009"/>
                </a:lnTo>
                <a:lnTo>
                  <a:pt x="68918" y="20009"/>
                </a:lnTo>
                <a:cubicBezTo>
                  <a:pt x="69117" y="20009"/>
                  <a:pt x="69278" y="19848"/>
                  <a:pt x="69278" y="19649"/>
                </a:cubicBezTo>
                <a:cubicBezTo>
                  <a:pt x="69278" y="19449"/>
                  <a:pt x="69117" y="19287"/>
                  <a:pt x="68918" y="19287"/>
                </a:cubicBezTo>
                <a:lnTo>
                  <a:pt x="56178" y="19287"/>
                </a:lnTo>
                <a:lnTo>
                  <a:pt x="56178" y="6605"/>
                </a:lnTo>
                <a:lnTo>
                  <a:pt x="68918" y="6605"/>
                </a:lnTo>
                <a:cubicBezTo>
                  <a:pt x="69117" y="6605"/>
                  <a:pt x="69278" y="6444"/>
                  <a:pt x="69278" y="6244"/>
                </a:cubicBezTo>
                <a:cubicBezTo>
                  <a:pt x="69278" y="6044"/>
                  <a:pt x="69117" y="5883"/>
                  <a:pt x="68918" y="5883"/>
                </a:cubicBezTo>
                <a:lnTo>
                  <a:pt x="56178" y="5883"/>
                </a:lnTo>
                <a:lnTo>
                  <a:pt x="56178" y="362"/>
                </a:lnTo>
                <a:cubicBezTo>
                  <a:pt x="56178" y="161"/>
                  <a:pt x="56016" y="0"/>
                  <a:pt x="55816" y="0"/>
                </a:cubicBezTo>
                <a:cubicBezTo>
                  <a:pt x="55616" y="0"/>
                  <a:pt x="55455" y="161"/>
                  <a:pt x="55455" y="362"/>
                </a:cubicBezTo>
                <a:lnTo>
                  <a:pt x="55455" y="5883"/>
                </a:lnTo>
                <a:lnTo>
                  <a:pt x="45411" y="5883"/>
                </a:lnTo>
                <a:lnTo>
                  <a:pt x="45411" y="362"/>
                </a:lnTo>
                <a:cubicBezTo>
                  <a:pt x="45411" y="161"/>
                  <a:pt x="45249" y="0"/>
                  <a:pt x="45049" y="0"/>
                </a:cubicBezTo>
                <a:cubicBezTo>
                  <a:pt x="44850" y="0"/>
                  <a:pt x="44688" y="161"/>
                  <a:pt x="44688" y="362"/>
                </a:cubicBezTo>
                <a:lnTo>
                  <a:pt x="44688" y="5883"/>
                </a:lnTo>
                <a:lnTo>
                  <a:pt x="33895" y="5883"/>
                </a:lnTo>
                <a:lnTo>
                  <a:pt x="33895" y="362"/>
                </a:lnTo>
                <a:cubicBezTo>
                  <a:pt x="33895" y="161"/>
                  <a:pt x="33733" y="0"/>
                  <a:pt x="33533" y="0"/>
                </a:cubicBezTo>
                <a:cubicBezTo>
                  <a:pt x="33333" y="0"/>
                  <a:pt x="33173" y="161"/>
                  <a:pt x="33173" y="362"/>
                </a:cubicBezTo>
                <a:lnTo>
                  <a:pt x="33173" y="5883"/>
                </a:lnTo>
                <a:lnTo>
                  <a:pt x="22504" y="5883"/>
                </a:lnTo>
                <a:lnTo>
                  <a:pt x="22504" y="362"/>
                </a:lnTo>
                <a:cubicBezTo>
                  <a:pt x="22504" y="161"/>
                  <a:pt x="22342" y="0"/>
                  <a:pt x="22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txBox="1">
            <a:spLocks noGrp="1"/>
          </p:cNvSpPr>
          <p:nvPr>
            <p:ph type="subTitle" idx="1"/>
          </p:nvPr>
        </p:nvSpPr>
        <p:spPr>
          <a:xfrm>
            <a:off x="1033825" y="2794650"/>
            <a:ext cx="3135000" cy="1186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 name="Google Shape;39;p5"/>
          <p:cNvSpPr txBox="1">
            <a:spLocks noGrp="1"/>
          </p:cNvSpPr>
          <p:nvPr>
            <p:ph type="subTitle" idx="2"/>
          </p:nvPr>
        </p:nvSpPr>
        <p:spPr>
          <a:xfrm>
            <a:off x="4974672" y="2794650"/>
            <a:ext cx="3135000" cy="1186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0" name="Google Shape;40;p5"/>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41" name="Google Shape;41;p5"/>
          <p:cNvSpPr txBox="1">
            <a:spLocks noGrp="1"/>
          </p:cNvSpPr>
          <p:nvPr>
            <p:ph type="title" idx="3"/>
          </p:nvPr>
        </p:nvSpPr>
        <p:spPr>
          <a:xfrm>
            <a:off x="1033975" y="2266950"/>
            <a:ext cx="3135300" cy="527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2800">
                <a:solidFill>
                  <a:schemeClr val="accent3"/>
                </a:solidFill>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42" name="Google Shape;42;p5"/>
          <p:cNvSpPr txBox="1">
            <a:spLocks noGrp="1"/>
          </p:cNvSpPr>
          <p:nvPr>
            <p:ph type="title" idx="4"/>
          </p:nvPr>
        </p:nvSpPr>
        <p:spPr>
          <a:xfrm>
            <a:off x="4974822" y="2266950"/>
            <a:ext cx="3135300" cy="527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2800">
                <a:solidFill>
                  <a:schemeClr val="accent4"/>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3" name="Google Shape;43;p5"/>
          <p:cNvSpPr/>
          <p:nvPr/>
        </p:nvSpPr>
        <p:spPr>
          <a:xfrm>
            <a:off x="333685" y="4210050"/>
            <a:ext cx="582029" cy="664223"/>
          </a:xfrm>
          <a:custGeom>
            <a:avLst/>
            <a:gdLst/>
            <a:ahLst/>
            <a:cxnLst/>
            <a:rect l="l" t="t" r="r" b="b"/>
            <a:pathLst>
              <a:path w="14920" h="17027" extrusionOk="0">
                <a:moveTo>
                  <a:pt x="7164" y="0"/>
                </a:moveTo>
                <a:lnTo>
                  <a:pt x="5789" y="5650"/>
                </a:lnTo>
                <a:lnTo>
                  <a:pt x="1" y="6664"/>
                </a:lnTo>
                <a:lnTo>
                  <a:pt x="4572" y="8652"/>
                </a:lnTo>
                <a:lnTo>
                  <a:pt x="2173" y="14037"/>
                </a:lnTo>
                <a:lnTo>
                  <a:pt x="6443" y="11689"/>
                </a:lnTo>
                <a:lnTo>
                  <a:pt x="9029" y="17027"/>
                </a:lnTo>
                <a:lnTo>
                  <a:pt x="10303" y="11191"/>
                </a:lnTo>
                <a:lnTo>
                  <a:pt x="14572" y="12157"/>
                </a:lnTo>
                <a:lnTo>
                  <a:pt x="11739" y="7699"/>
                </a:lnTo>
                <a:lnTo>
                  <a:pt x="14920" y="3207"/>
                </a:lnTo>
                <a:lnTo>
                  <a:pt x="9960" y="4842"/>
                </a:lnTo>
                <a:close/>
              </a:path>
            </a:pathLst>
          </a:custGeom>
          <a:gradFill>
            <a:gsLst>
              <a:gs pos="0">
                <a:schemeClr val="accent2"/>
              </a:gs>
              <a:gs pos="100000">
                <a:schemeClr val="accent3"/>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8605964" y="1711447"/>
            <a:ext cx="94763" cy="94763"/>
          </a:xfrm>
          <a:custGeom>
            <a:avLst/>
            <a:gdLst/>
            <a:ahLst/>
            <a:cxnLst/>
            <a:rect l="l" t="t" r="r" b="b"/>
            <a:pathLst>
              <a:path w="2342" h="2342" extrusionOk="0">
                <a:moveTo>
                  <a:pt x="1171" y="1"/>
                </a:moveTo>
                <a:cubicBezTo>
                  <a:pt x="524" y="1"/>
                  <a:pt x="1" y="525"/>
                  <a:pt x="1" y="1172"/>
                </a:cubicBezTo>
                <a:cubicBezTo>
                  <a:pt x="1" y="1818"/>
                  <a:pt x="524" y="2342"/>
                  <a:pt x="1171" y="2342"/>
                </a:cubicBezTo>
                <a:cubicBezTo>
                  <a:pt x="1817" y="2342"/>
                  <a:pt x="2342" y="1818"/>
                  <a:pt x="2342" y="1172"/>
                </a:cubicBezTo>
                <a:cubicBezTo>
                  <a:pt x="2342" y="525"/>
                  <a:pt x="1817" y="1"/>
                  <a:pt x="11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1349305" y="4492547"/>
            <a:ext cx="221896" cy="221896"/>
          </a:xfrm>
          <a:custGeom>
            <a:avLst/>
            <a:gdLst/>
            <a:ahLst/>
            <a:cxnLst/>
            <a:rect l="l" t="t" r="r" b="b"/>
            <a:pathLst>
              <a:path w="5484" h="5484" extrusionOk="0">
                <a:moveTo>
                  <a:pt x="4325" y="0"/>
                </a:moveTo>
                <a:cubicBezTo>
                  <a:pt x="3400" y="1374"/>
                  <a:pt x="2944" y="1961"/>
                  <a:pt x="2212" y="1961"/>
                </a:cubicBezTo>
                <a:cubicBezTo>
                  <a:pt x="1697" y="1961"/>
                  <a:pt x="1046" y="1671"/>
                  <a:pt x="0" y="1159"/>
                </a:cubicBezTo>
                <a:lnTo>
                  <a:pt x="0" y="1159"/>
                </a:lnTo>
                <a:cubicBezTo>
                  <a:pt x="2340" y="2735"/>
                  <a:pt x="2398" y="2950"/>
                  <a:pt x="1160" y="5484"/>
                </a:cubicBezTo>
                <a:cubicBezTo>
                  <a:pt x="2084" y="4110"/>
                  <a:pt x="2540" y="3523"/>
                  <a:pt x="3272" y="3523"/>
                </a:cubicBezTo>
                <a:cubicBezTo>
                  <a:pt x="3786" y="3523"/>
                  <a:pt x="4437" y="3813"/>
                  <a:pt x="5484" y="4325"/>
                </a:cubicBezTo>
                <a:cubicBezTo>
                  <a:pt x="3145" y="2749"/>
                  <a:pt x="3087" y="2534"/>
                  <a:pt x="4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8242022" y="281833"/>
            <a:ext cx="363960" cy="363960"/>
          </a:xfrm>
          <a:custGeom>
            <a:avLst/>
            <a:gdLst/>
            <a:ahLst/>
            <a:cxnLst/>
            <a:rect l="l" t="t" r="r" b="b"/>
            <a:pathLst>
              <a:path w="8995" h="8995" extrusionOk="0">
                <a:moveTo>
                  <a:pt x="4498" y="1"/>
                </a:moveTo>
                <a:cubicBezTo>
                  <a:pt x="4221" y="3998"/>
                  <a:pt x="3998" y="4222"/>
                  <a:pt x="0" y="4497"/>
                </a:cubicBezTo>
                <a:cubicBezTo>
                  <a:pt x="3998" y="4774"/>
                  <a:pt x="4221" y="4997"/>
                  <a:pt x="4498" y="8995"/>
                </a:cubicBezTo>
                <a:cubicBezTo>
                  <a:pt x="4773" y="4997"/>
                  <a:pt x="4997" y="4774"/>
                  <a:pt x="8994" y="4497"/>
                </a:cubicBezTo>
                <a:cubicBezTo>
                  <a:pt x="4998" y="4222"/>
                  <a:pt x="4773" y="3997"/>
                  <a:pt x="4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315051" y="3819467"/>
            <a:ext cx="94824" cy="94763"/>
          </a:xfrm>
          <a:custGeom>
            <a:avLst/>
            <a:gdLst/>
            <a:ahLst/>
            <a:cxnLst/>
            <a:rect l="l" t="t" r="r" b="b"/>
            <a:pathLst>
              <a:path w="1821" h="1820" extrusionOk="0">
                <a:moveTo>
                  <a:pt x="910" y="362"/>
                </a:moveTo>
                <a:cubicBezTo>
                  <a:pt x="1213" y="362"/>
                  <a:pt x="1458" y="608"/>
                  <a:pt x="1458" y="910"/>
                </a:cubicBezTo>
                <a:cubicBezTo>
                  <a:pt x="1458" y="1213"/>
                  <a:pt x="1213" y="1458"/>
                  <a:pt x="910" y="1458"/>
                </a:cubicBezTo>
                <a:cubicBezTo>
                  <a:pt x="609" y="1458"/>
                  <a:pt x="363" y="1213"/>
                  <a:pt x="363" y="910"/>
                </a:cubicBezTo>
                <a:cubicBezTo>
                  <a:pt x="363" y="608"/>
                  <a:pt x="609" y="362"/>
                  <a:pt x="910" y="362"/>
                </a:cubicBezTo>
                <a:close/>
                <a:moveTo>
                  <a:pt x="910" y="1"/>
                </a:moveTo>
                <a:cubicBezTo>
                  <a:pt x="409" y="1"/>
                  <a:pt x="1" y="409"/>
                  <a:pt x="1" y="910"/>
                </a:cubicBezTo>
                <a:cubicBezTo>
                  <a:pt x="1" y="1413"/>
                  <a:pt x="409" y="1820"/>
                  <a:pt x="910" y="1820"/>
                </a:cubicBezTo>
                <a:cubicBezTo>
                  <a:pt x="1413" y="1820"/>
                  <a:pt x="1821" y="1413"/>
                  <a:pt x="1820" y="910"/>
                </a:cubicBezTo>
                <a:cubicBezTo>
                  <a:pt x="1820" y="409"/>
                  <a:pt x="1413"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82"/>
        <p:cNvGrpSpPr/>
        <p:nvPr/>
      </p:nvGrpSpPr>
      <p:grpSpPr>
        <a:xfrm>
          <a:off x="0" y="0"/>
          <a:ext cx="0" cy="0"/>
          <a:chOff x="0" y="0"/>
          <a:chExt cx="0" cy="0"/>
        </a:xfrm>
      </p:grpSpPr>
      <p:sp>
        <p:nvSpPr>
          <p:cNvPr id="383" name="Google Shape;383;p41"/>
          <p:cNvSpPr/>
          <p:nvPr/>
        </p:nvSpPr>
        <p:spPr>
          <a:xfrm>
            <a:off x="333685" y="4210050"/>
            <a:ext cx="582029" cy="664223"/>
          </a:xfrm>
          <a:custGeom>
            <a:avLst/>
            <a:gdLst/>
            <a:ahLst/>
            <a:cxnLst/>
            <a:rect l="l" t="t" r="r" b="b"/>
            <a:pathLst>
              <a:path w="14920" h="17027" extrusionOk="0">
                <a:moveTo>
                  <a:pt x="7164" y="0"/>
                </a:moveTo>
                <a:lnTo>
                  <a:pt x="5789" y="5650"/>
                </a:lnTo>
                <a:lnTo>
                  <a:pt x="1" y="6664"/>
                </a:lnTo>
                <a:lnTo>
                  <a:pt x="4572" y="8652"/>
                </a:lnTo>
                <a:lnTo>
                  <a:pt x="2173" y="14037"/>
                </a:lnTo>
                <a:lnTo>
                  <a:pt x="6443" y="11689"/>
                </a:lnTo>
                <a:lnTo>
                  <a:pt x="9029" y="17027"/>
                </a:lnTo>
                <a:lnTo>
                  <a:pt x="10303" y="11191"/>
                </a:lnTo>
                <a:lnTo>
                  <a:pt x="14572" y="12157"/>
                </a:lnTo>
                <a:lnTo>
                  <a:pt x="11739" y="7699"/>
                </a:lnTo>
                <a:lnTo>
                  <a:pt x="14920" y="3207"/>
                </a:lnTo>
                <a:lnTo>
                  <a:pt x="9960" y="4842"/>
                </a:lnTo>
                <a:close/>
              </a:path>
            </a:pathLst>
          </a:custGeom>
          <a:gradFill>
            <a:gsLst>
              <a:gs pos="0">
                <a:schemeClr val="accent2"/>
              </a:gs>
              <a:gs pos="100000">
                <a:schemeClr val="accent3"/>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1"/>
          <p:cNvSpPr/>
          <p:nvPr/>
        </p:nvSpPr>
        <p:spPr>
          <a:xfrm>
            <a:off x="1349305" y="4492547"/>
            <a:ext cx="221896" cy="221896"/>
          </a:xfrm>
          <a:custGeom>
            <a:avLst/>
            <a:gdLst/>
            <a:ahLst/>
            <a:cxnLst/>
            <a:rect l="l" t="t" r="r" b="b"/>
            <a:pathLst>
              <a:path w="5484" h="5484" extrusionOk="0">
                <a:moveTo>
                  <a:pt x="4325" y="0"/>
                </a:moveTo>
                <a:cubicBezTo>
                  <a:pt x="3400" y="1374"/>
                  <a:pt x="2944" y="1961"/>
                  <a:pt x="2212" y="1961"/>
                </a:cubicBezTo>
                <a:cubicBezTo>
                  <a:pt x="1697" y="1961"/>
                  <a:pt x="1046" y="1671"/>
                  <a:pt x="0" y="1159"/>
                </a:cubicBezTo>
                <a:lnTo>
                  <a:pt x="0" y="1159"/>
                </a:lnTo>
                <a:cubicBezTo>
                  <a:pt x="2340" y="2735"/>
                  <a:pt x="2398" y="2950"/>
                  <a:pt x="1160" y="5484"/>
                </a:cubicBezTo>
                <a:cubicBezTo>
                  <a:pt x="2084" y="4110"/>
                  <a:pt x="2540" y="3523"/>
                  <a:pt x="3272" y="3523"/>
                </a:cubicBezTo>
                <a:cubicBezTo>
                  <a:pt x="3786" y="3523"/>
                  <a:pt x="4437" y="3813"/>
                  <a:pt x="5484" y="4325"/>
                </a:cubicBezTo>
                <a:cubicBezTo>
                  <a:pt x="3145" y="2749"/>
                  <a:pt x="3087" y="2534"/>
                  <a:pt x="4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1"/>
          <p:cNvSpPr/>
          <p:nvPr/>
        </p:nvSpPr>
        <p:spPr>
          <a:xfrm>
            <a:off x="315051" y="3819467"/>
            <a:ext cx="94824" cy="94763"/>
          </a:xfrm>
          <a:custGeom>
            <a:avLst/>
            <a:gdLst/>
            <a:ahLst/>
            <a:cxnLst/>
            <a:rect l="l" t="t" r="r" b="b"/>
            <a:pathLst>
              <a:path w="1821" h="1820" extrusionOk="0">
                <a:moveTo>
                  <a:pt x="910" y="362"/>
                </a:moveTo>
                <a:cubicBezTo>
                  <a:pt x="1213" y="362"/>
                  <a:pt x="1458" y="608"/>
                  <a:pt x="1458" y="910"/>
                </a:cubicBezTo>
                <a:cubicBezTo>
                  <a:pt x="1458" y="1213"/>
                  <a:pt x="1213" y="1458"/>
                  <a:pt x="910" y="1458"/>
                </a:cubicBezTo>
                <a:cubicBezTo>
                  <a:pt x="609" y="1458"/>
                  <a:pt x="363" y="1213"/>
                  <a:pt x="363" y="910"/>
                </a:cubicBezTo>
                <a:cubicBezTo>
                  <a:pt x="363" y="608"/>
                  <a:pt x="609" y="362"/>
                  <a:pt x="910" y="362"/>
                </a:cubicBezTo>
                <a:close/>
                <a:moveTo>
                  <a:pt x="910" y="1"/>
                </a:moveTo>
                <a:cubicBezTo>
                  <a:pt x="409" y="1"/>
                  <a:pt x="1" y="409"/>
                  <a:pt x="1" y="910"/>
                </a:cubicBezTo>
                <a:cubicBezTo>
                  <a:pt x="1" y="1413"/>
                  <a:pt x="409" y="1820"/>
                  <a:pt x="910" y="1820"/>
                </a:cubicBezTo>
                <a:cubicBezTo>
                  <a:pt x="1413" y="1820"/>
                  <a:pt x="1821" y="1413"/>
                  <a:pt x="1820" y="910"/>
                </a:cubicBezTo>
                <a:cubicBezTo>
                  <a:pt x="1820" y="409"/>
                  <a:pt x="1413"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6"/>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50" name="Google Shape;50;p6"/>
          <p:cNvSpPr/>
          <p:nvPr/>
        </p:nvSpPr>
        <p:spPr>
          <a:xfrm>
            <a:off x="8521930" y="1104297"/>
            <a:ext cx="221896" cy="221896"/>
          </a:xfrm>
          <a:custGeom>
            <a:avLst/>
            <a:gdLst/>
            <a:ahLst/>
            <a:cxnLst/>
            <a:rect l="l" t="t" r="r" b="b"/>
            <a:pathLst>
              <a:path w="5484" h="5484" extrusionOk="0">
                <a:moveTo>
                  <a:pt x="4325" y="0"/>
                </a:moveTo>
                <a:cubicBezTo>
                  <a:pt x="3400" y="1374"/>
                  <a:pt x="2944" y="1961"/>
                  <a:pt x="2212" y="1961"/>
                </a:cubicBezTo>
                <a:cubicBezTo>
                  <a:pt x="1697" y="1961"/>
                  <a:pt x="1046" y="1671"/>
                  <a:pt x="0" y="1159"/>
                </a:cubicBezTo>
                <a:lnTo>
                  <a:pt x="0" y="1159"/>
                </a:lnTo>
                <a:cubicBezTo>
                  <a:pt x="2340" y="2735"/>
                  <a:pt x="2398" y="2950"/>
                  <a:pt x="1160" y="5484"/>
                </a:cubicBezTo>
                <a:cubicBezTo>
                  <a:pt x="2084" y="4110"/>
                  <a:pt x="2540" y="3523"/>
                  <a:pt x="3272" y="3523"/>
                </a:cubicBezTo>
                <a:cubicBezTo>
                  <a:pt x="3786" y="3523"/>
                  <a:pt x="4437" y="3813"/>
                  <a:pt x="5484" y="4325"/>
                </a:cubicBezTo>
                <a:cubicBezTo>
                  <a:pt x="3145" y="2749"/>
                  <a:pt x="3087" y="2534"/>
                  <a:pt x="4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1387726" y="4531707"/>
            <a:ext cx="295983" cy="295983"/>
          </a:xfrm>
          <a:custGeom>
            <a:avLst/>
            <a:gdLst/>
            <a:ahLst/>
            <a:cxnLst/>
            <a:rect l="l" t="t" r="r" b="b"/>
            <a:pathLst>
              <a:path w="7315" h="7315" extrusionOk="0">
                <a:moveTo>
                  <a:pt x="3658" y="0"/>
                </a:moveTo>
                <a:cubicBezTo>
                  <a:pt x="3433" y="3251"/>
                  <a:pt x="3251" y="3433"/>
                  <a:pt x="0" y="3657"/>
                </a:cubicBezTo>
                <a:cubicBezTo>
                  <a:pt x="3251" y="3882"/>
                  <a:pt x="3433" y="4063"/>
                  <a:pt x="3658" y="7314"/>
                </a:cubicBezTo>
                <a:cubicBezTo>
                  <a:pt x="3882" y="4063"/>
                  <a:pt x="4064" y="3882"/>
                  <a:pt x="7314" y="3658"/>
                </a:cubicBezTo>
                <a:cubicBezTo>
                  <a:pt x="4065" y="3433"/>
                  <a:pt x="3882" y="3250"/>
                  <a:pt x="3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374651" y="369154"/>
            <a:ext cx="94824" cy="94763"/>
          </a:xfrm>
          <a:custGeom>
            <a:avLst/>
            <a:gdLst/>
            <a:ahLst/>
            <a:cxnLst/>
            <a:rect l="l" t="t" r="r" b="b"/>
            <a:pathLst>
              <a:path w="1821" h="1820" extrusionOk="0">
                <a:moveTo>
                  <a:pt x="910" y="362"/>
                </a:moveTo>
                <a:cubicBezTo>
                  <a:pt x="1213" y="362"/>
                  <a:pt x="1458" y="608"/>
                  <a:pt x="1458" y="910"/>
                </a:cubicBezTo>
                <a:cubicBezTo>
                  <a:pt x="1458" y="1213"/>
                  <a:pt x="1213" y="1458"/>
                  <a:pt x="910" y="1458"/>
                </a:cubicBezTo>
                <a:cubicBezTo>
                  <a:pt x="609" y="1458"/>
                  <a:pt x="363" y="1213"/>
                  <a:pt x="363" y="910"/>
                </a:cubicBezTo>
                <a:cubicBezTo>
                  <a:pt x="363" y="608"/>
                  <a:pt x="609" y="362"/>
                  <a:pt x="910" y="362"/>
                </a:cubicBezTo>
                <a:close/>
                <a:moveTo>
                  <a:pt x="910" y="1"/>
                </a:moveTo>
                <a:cubicBezTo>
                  <a:pt x="409" y="1"/>
                  <a:pt x="1" y="409"/>
                  <a:pt x="1" y="910"/>
                </a:cubicBezTo>
                <a:cubicBezTo>
                  <a:pt x="1" y="1413"/>
                  <a:pt x="409" y="1820"/>
                  <a:pt x="910" y="1820"/>
                </a:cubicBezTo>
                <a:cubicBezTo>
                  <a:pt x="1413" y="1820"/>
                  <a:pt x="1821" y="1413"/>
                  <a:pt x="1820" y="910"/>
                </a:cubicBezTo>
                <a:cubicBezTo>
                  <a:pt x="1820" y="409"/>
                  <a:pt x="1413"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53;p6"/>
          <p:cNvGrpSpPr/>
          <p:nvPr/>
        </p:nvGrpSpPr>
        <p:grpSpPr>
          <a:xfrm>
            <a:off x="-173806" y="4147915"/>
            <a:ext cx="1046203" cy="664221"/>
            <a:chOff x="4351975" y="4068200"/>
            <a:chExt cx="492725" cy="312825"/>
          </a:xfrm>
        </p:grpSpPr>
        <p:sp>
          <p:nvSpPr>
            <p:cNvPr id="54" name="Google Shape;54;p6"/>
            <p:cNvSpPr/>
            <p:nvPr/>
          </p:nvSpPr>
          <p:spPr>
            <a:xfrm>
              <a:off x="4351975" y="4068200"/>
              <a:ext cx="420725" cy="312825"/>
            </a:xfrm>
            <a:custGeom>
              <a:avLst/>
              <a:gdLst/>
              <a:ahLst/>
              <a:cxnLst/>
              <a:rect l="l" t="t" r="r" b="b"/>
              <a:pathLst>
                <a:path w="16829" h="12513" extrusionOk="0">
                  <a:moveTo>
                    <a:pt x="0" y="0"/>
                  </a:moveTo>
                  <a:lnTo>
                    <a:pt x="16829" y="2966"/>
                  </a:lnTo>
                  <a:lnTo>
                    <a:pt x="13020" y="12512"/>
                  </a:lnTo>
                  <a:close/>
                </a:path>
              </a:pathLst>
            </a:custGeom>
            <a:gradFill>
              <a:gsLst>
                <a:gs pos="0">
                  <a:schemeClr val="accent4"/>
                </a:gs>
                <a:gs pos="100000">
                  <a:schemeClr val="accent3"/>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p:nvPr/>
          </p:nvSpPr>
          <p:spPr>
            <a:xfrm>
              <a:off x="4677450" y="4142350"/>
              <a:ext cx="167250" cy="238675"/>
            </a:xfrm>
            <a:custGeom>
              <a:avLst/>
              <a:gdLst/>
              <a:ahLst/>
              <a:cxnLst/>
              <a:rect l="l" t="t" r="r" b="b"/>
              <a:pathLst>
                <a:path w="6690" h="9547" extrusionOk="0">
                  <a:moveTo>
                    <a:pt x="3810" y="0"/>
                  </a:moveTo>
                  <a:lnTo>
                    <a:pt x="1" y="9546"/>
                  </a:lnTo>
                  <a:lnTo>
                    <a:pt x="6689" y="8027"/>
                  </a:lnTo>
                  <a:lnTo>
                    <a:pt x="3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sp>
        <p:nvSpPr>
          <p:cNvPr id="57" name="Google Shape;57;p7"/>
          <p:cNvSpPr txBox="1">
            <a:spLocks noGrp="1"/>
          </p:cNvSpPr>
          <p:nvPr>
            <p:ph type="title"/>
          </p:nvPr>
        </p:nvSpPr>
        <p:spPr>
          <a:xfrm>
            <a:off x="720000" y="1257550"/>
            <a:ext cx="45186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58" name="Google Shape;58;p7"/>
          <p:cNvSpPr txBox="1">
            <a:spLocks noGrp="1"/>
          </p:cNvSpPr>
          <p:nvPr>
            <p:ph type="subTitle" idx="1"/>
          </p:nvPr>
        </p:nvSpPr>
        <p:spPr>
          <a:xfrm rot="-228">
            <a:off x="720000" y="1910602"/>
            <a:ext cx="4518600" cy="1975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59" name="Google Shape;59;p7"/>
          <p:cNvSpPr>
            <a:spLocks noGrp="1"/>
          </p:cNvSpPr>
          <p:nvPr>
            <p:ph type="pic" idx="2"/>
          </p:nvPr>
        </p:nvSpPr>
        <p:spPr>
          <a:xfrm>
            <a:off x="5443991" y="671602"/>
            <a:ext cx="3474000" cy="3799500"/>
          </a:xfrm>
          <a:prstGeom prst="snip2DiagRect">
            <a:avLst>
              <a:gd name="adj1" fmla="val 0"/>
              <a:gd name="adj2" fmla="val 16667"/>
            </a:avLst>
          </a:prstGeom>
          <a:noFill/>
          <a:ln>
            <a:noFill/>
          </a:ln>
        </p:spPr>
      </p:sp>
      <p:sp>
        <p:nvSpPr>
          <p:cNvPr id="60" name="Google Shape;60;p7"/>
          <p:cNvSpPr/>
          <p:nvPr/>
        </p:nvSpPr>
        <p:spPr>
          <a:xfrm>
            <a:off x="293897" y="341816"/>
            <a:ext cx="652062" cy="520227"/>
          </a:xfrm>
          <a:custGeom>
            <a:avLst/>
            <a:gdLst/>
            <a:ahLst/>
            <a:cxnLst/>
            <a:rect l="l" t="t" r="r" b="b"/>
            <a:pathLst>
              <a:path w="16664" h="13294" extrusionOk="0">
                <a:moveTo>
                  <a:pt x="303" y="874"/>
                </a:moveTo>
                <a:cubicBezTo>
                  <a:pt x="224" y="861"/>
                  <a:pt x="0" y="952"/>
                  <a:pt x="24" y="1157"/>
                </a:cubicBezTo>
                <a:lnTo>
                  <a:pt x="750" y="13105"/>
                </a:lnTo>
                <a:cubicBezTo>
                  <a:pt x="802" y="13204"/>
                  <a:pt x="999" y="13294"/>
                  <a:pt x="1076" y="13242"/>
                </a:cubicBezTo>
                <a:lnTo>
                  <a:pt x="16616" y="32"/>
                </a:lnTo>
                <a:cubicBezTo>
                  <a:pt x="16664" y="1"/>
                  <a:pt x="303" y="874"/>
                  <a:pt x="303" y="874"/>
                </a:cubicBezTo>
                <a:close/>
              </a:path>
            </a:pathLst>
          </a:custGeom>
          <a:gradFill>
            <a:gsLst>
              <a:gs pos="0">
                <a:schemeClr val="accent4"/>
              </a:gs>
              <a:gs pos="100000">
                <a:schemeClr val="accent3"/>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a:off x="529109" y="4786550"/>
            <a:ext cx="94804" cy="94804"/>
          </a:xfrm>
          <a:custGeom>
            <a:avLst/>
            <a:gdLst/>
            <a:ahLst/>
            <a:cxnLst/>
            <a:rect l="l" t="t" r="r" b="b"/>
            <a:pathLst>
              <a:path w="2343" h="2343" extrusionOk="0">
                <a:moveTo>
                  <a:pt x="2342" y="1171"/>
                </a:moveTo>
                <a:cubicBezTo>
                  <a:pt x="2342" y="1818"/>
                  <a:pt x="1818" y="2342"/>
                  <a:pt x="1171" y="2342"/>
                </a:cubicBezTo>
                <a:cubicBezTo>
                  <a:pt x="525" y="2342"/>
                  <a:pt x="0" y="1818"/>
                  <a:pt x="0" y="1171"/>
                </a:cubicBezTo>
                <a:cubicBezTo>
                  <a:pt x="0" y="524"/>
                  <a:pt x="525" y="1"/>
                  <a:pt x="1171" y="1"/>
                </a:cubicBezTo>
                <a:cubicBezTo>
                  <a:pt x="1818" y="1"/>
                  <a:pt x="2342" y="524"/>
                  <a:pt x="2342" y="11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876455" y="4426097"/>
            <a:ext cx="221896" cy="221896"/>
          </a:xfrm>
          <a:custGeom>
            <a:avLst/>
            <a:gdLst/>
            <a:ahLst/>
            <a:cxnLst/>
            <a:rect l="l" t="t" r="r" b="b"/>
            <a:pathLst>
              <a:path w="5484" h="5484" extrusionOk="0">
                <a:moveTo>
                  <a:pt x="4325" y="0"/>
                </a:moveTo>
                <a:cubicBezTo>
                  <a:pt x="3400" y="1374"/>
                  <a:pt x="2944" y="1961"/>
                  <a:pt x="2212" y="1961"/>
                </a:cubicBezTo>
                <a:cubicBezTo>
                  <a:pt x="1697" y="1961"/>
                  <a:pt x="1046" y="1671"/>
                  <a:pt x="0" y="1159"/>
                </a:cubicBezTo>
                <a:lnTo>
                  <a:pt x="0" y="1159"/>
                </a:lnTo>
                <a:cubicBezTo>
                  <a:pt x="2340" y="2735"/>
                  <a:pt x="2398" y="2950"/>
                  <a:pt x="1160" y="5484"/>
                </a:cubicBezTo>
                <a:cubicBezTo>
                  <a:pt x="2084" y="4110"/>
                  <a:pt x="2540" y="3523"/>
                  <a:pt x="3272" y="3523"/>
                </a:cubicBezTo>
                <a:cubicBezTo>
                  <a:pt x="3786" y="3523"/>
                  <a:pt x="4437" y="3813"/>
                  <a:pt x="5484" y="4325"/>
                </a:cubicBezTo>
                <a:cubicBezTo>
                  <a:pt x="3145" y="2749"/>
                  <a:pt x="3087" y="2534"/>
                  <a:pt x="4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3"/>
        <p:cNvGrpSpPr/>
        <p:nvPr/>
      </p:nvGrpSpPr>
      <p:grpSpPr>
        <a:xfrm>
          <a:off x="0" y="0"/>
          <a:ext cx="0" cy="0"/>
          <a:chOff x="0" y="0"/>
          <a:chExt cx="0" cy="0"/>
        </a:xfrm>
      </p:grpSpPr>
      <p:sp>
        <p:nvSpPr>
          <p:cNvPr id="64" name="Google Shape;64;p8"/>
          <p:cNvSpPr/>
          <p:nvPr/>
        </p:nvSpPr>
        <p:spPr>
          <a:xfrm rot="10800000">
            <a:off x="2765685" y="3345150"/>
            <a:ext cx="3020218" cy="2210572"/>
          </a:xfrm>
          <a:custGeom>
            <a:avLst/>
            <a:gdLst/>
            <a:ahLst/>
            <a:cxnLst/>
            <a:rect l="l" t="t" r="r" b="b"/>
            <a:pathLst>
              <a:path w="69279" h="50707" extrusionOk="0">
                <a:moveTo>
                  <a:pt x="33173" y="6607"/>
                </a:moveTo>
                <a:lnTo>
                  <a:pt x="33173" y="19288"/>
                </a:lnTo>
                <a:lnTo>
                  <a:pt x="22504" y="19288"/>
                </a:lnTo>
                <a:lnTo>
                  <a:pt x="22504" y="6607"/>
                </a:lnTo>
                <a:close/>
                <a:moveTo>
                  <a:pt x="44688" y="6607"/>
                </a:moveTo>
                <a:lnTo>
                  <a:pt x="44688" y="19288"/>
                </a:lnTo>
                <a:lnTo>
                  <a:pt x="33895" y="19288"/>
                </a:lnTo>
                <a:lnTo>
                  <a:pt x="33895" y="6607"/>
                </a:lnTo>
                <a:close/>
                <a:moveTo>
                  <a:pt x="55455" y="6607"/>
                </a:moveTo>
                <a:lnTo>
                  <a:pt x="55455" y="19288"/>
                </a:lnTo>
                <a:lnTo>
                  <a:pt x="45411" y="19288"/>
                </a:lnTo>
                <a:lnTo>
                  <a:pt x="45411" y="6607"/>
                </a:lnTo>
                <a:close/>
                <a:moveTo>
                  <a:pt x="33173" y="20009"/>
                </a:moveTo>
                <a:lnTo>
                  <a:pt x="33173" y="32119"/>
                </a:lnTo>
                <a:lnTo>
                  <a:pt x="22504" y="32119"/>
                </a:lnTo>
                <a:lnTo>
                  <a:pt x="22504" y="20009"/>
                </a:lnTo>
                <a:close/>
                <a:moveTo>
                  <a:pt x="44689" y="20009"/>
                </a:moveTo>
                <a:lnTo>
                  <a:pt x="44689" y="32119"/>
                </a:lnTo>
                <a:lnTo>
                  <a:pt x="33895" y="32119"/>
                </a:lnTo>
                <a:lnTo>
                  <a:pt x="33895" y="20009"/>
                </a:lnTo>
                <a:close/>
                <a:moveTo>
                  <a:pt x="55455" y="20009"/>
                </a:moveTo>
                <a:lnTo>
                  <a:pt x="55455" y="32119"/>
                </a:lnTo>
                <a:lnTo>
                  <a:pt x="45411" y="32119"/>
                </a:lnTo>
                <a:lnTo>
                  <a:pt x="45411" y="20009"/>
                </a:lnTo>
                <a:close/>
                <a:moveTo>
                  <a:pt x="33173" y="32843"/>
                </a:moveTo>
                <a:lnTo>
                  <a:pt x="33173" y="45252"/>
                </a:lnTo>
                <a:lnTo>
                  <a:pt x="22504" y="45252"/>
                </a:lnTo>
                <a:lnTo>
                  <a:pt x="22504" y="32843"/>
                </a:lnTo>
                <a:close/>
                <a:moveTo>
                  <a:pt x="22142" y="0"/>
                </a:moveTo>
                <a:cubicBezTo>
                  <a:pt x="21942" y="0"/>
                  <a:pt x="21782" y="161"/>
                  <a:pt x="21782" y="362"/>
                </a:cubicBezTo>
                <a:lnTo>
                  <a:pt x="21782" y="5883"/>
                </a:lnTo>
                <a:lnTo>
                  <a:pt x="11995" y="5883"/>
                </a:lnTo>
                <a:cubicBezTo>
                  <a:pt x="11795" y="5883"/>
                  <a:pt x="11633" y="6044"/>
                  <a:pt x="11633" y="6244"/>
                </a:cubicBezTo>
                <a:cubicBezTo>
                  <a:pt x="11633" y="6444"/>
                  <a:pt x="11795" y="6605"/>
                  <a:pt x="11995" y="6605"/>
                </a:cubicBezTo>
                <a:lnTo>
                  <a:pt x="21782" y="6605"/>
                </a:lnTo>
                <a:lnTo>
                  <a:pt x="21782" y="19287"/>
                </a:lnTo>
                <a:lnTo>
                  <a:pt x="11995" y="19287"/>
                </a:lnTo>
                <a:cubicBezTo>
                  <a:pt x="11795" y="19287"/>
                  <a:pt x="11633" y="19449"/>
                  <a:pt x="11633" y="19649"/>
                </a:cubicBezTo>
                <a:cubicBezTo>
                  <a:pt x="11633" y="19848"/>
                  <a:pt x="11795" y="20009"/>
                  <a:pt x="11995" y="20009"/>
                </a:cubicBezTo>
                <a:lnTo>
                  <a:pt x="21782" y="20009"/>
                </a:lnTo>
                <a:lnTo>
                  <a:pt x="21782" y="32119"/>
                </a:lnTo>
                <a:lnTo>
                  <a:pt x="362" y="32119"/>
                </a:lnTo>
                <a:cubicBezTo>
                  <a:pt x="162" y="32119"/>
                  <a:pt x="0" y="32281"/>
                  <a:pt x="0" y="32481"/>
                </a:cubicBezTo>
                <a:cubicBezTo>
                  <a:pt x="0" y="32681"/>
                  <a:pt x="162" y="32843"/>
                  <a:pt x="362" y="32843"/>
                </a:cubicBezTo>
                <a:lnTo>
                  <a:pt x="21782" y="32843"/>
                </a:lnTo>
                <a:lnTo>
                  <a:pt x="21782" y="45252"/>
                </a:lnTo>
                <a:lnTo>
                  <a:pt x="11995" y="45252"/>
                </a:lnTo>
                <a:cubicBezTo>
                  <a:pt x="11795" y="45252"/>
                  <a:pt x="11633" y="45413"/>
                  <a:pt x="11633" y="45613"/>
                </a:cubicBezTo>
                <a:cubicBezTo>
                  <a:pt x="11633" y="45813"/>
                  <a:pt x="11795" y="45975"/>
                  <a:pt x="11995" y="45975"/>
                </a:cubicBezTo>
                <a:lnTo>
                  <a:pt x="21782" y="45975"/>
                </a:lnTo>
                <a:lnTo>
                  <a:pt x="21782" y="50345"/>
                </a:lnTo>
                <a:cubicBezTo>
                  <a:pt x="21782" y="50545"/>
                  <a:pt x="21942" y="50707"/>
                  <a:pt x="22142" y="50707"/>
                </a:cubicBezTo>
                <a:cubicBezTo>
                  <a:pt x="22342" y="50707"/>
                  <a:pt x="22504" y="50545"/>
                  <a:pt x="22504" y="50345"/>
                </a:cubicBezTo>
                <a:lnTo>
                  <a:pt x="22504" y="45975"/>
                </a:lnTo>
                <a:lnTo>
                  <a:pt x="33173" y="45975"/>
                </a:lnTo>
                <a:lnTo>
                  <a:pt x="33173" y="50345"/>
                </a:lnTo>
                <a:cubicBezTo>
                  <a:pt x="33173" y="50545"/>
                  <a:pt x="33333" y="50707"/>
                  <a:pt x="33533" y="50707"/>
                </a:cubicBezTo>
                <a:cubicBezTo>
                  <a:pt x="33733" y="50707"/>
                  <a:pt x="33895" y="50545"/>
                  <a:pt x="33895" y="50345"/>
                </a:cubicBezTo>
                <a:lnTo>
                  <a:pt x="33895" y="45975"/>
                </a:lnTo>
                <a:lnTo>
                  <a:pt x="39826" y="45975"/>
                </a:lnTo>
                <a:cubicBezTo>
                  <a:pt x="40026" y="45975"/>
                  <a:pt x="40188" y="45813"/>
                  <a:pt x="40188" y="45613"/>
                </a:cubicBezTo>
                <a:cubicBezTo>
                  <a:pt x="40188" y="45413"/>
                  <a:pt x="40026" y="45252"/>
                  <a:pt x="39826" y="45252"/>
                </a:cubicBezTo>
                <a:lnTo>
                  <a:pt x="33895" y="45252"/>
                </a:lnTo>
                <a:lnTo>
                  <a:pt x="33895" y="32843"/>
                </a:lnTo>
                <a:lnTo>
                  <a:pt x="44689" y="32843"/>
                </a:lnTo>
                <a:lnTo>
                  <a:pt x="44689" y="39788"/>
                </a:lnTo>
                <a:cubicBezTo>
                  <a:pt x="44689" y="39988"/>
                  <a:pt x="44851" y="40149"/>
                  <a:pt x="45050" y="40149"/>
                </a:cubicBezTo>
                <a:cubicBezTo>
                  <a:pt x="45250" y="40149"/>
                  <a:pt x="45412" y="39988"/>
                  <a:pt x="45412" y="39788"/>
                </a:cubicBezTo>
                <a:lnTo>
                  <a:pt x="45412" y="32843"/>
                </a:lnTo>
                <a:lnTo>
                  <a:pt x="55456" y="32843"/>
                </a:lnTo>
                <a:lnTo>
                  <a:pt x="55456" y="39788"/>
                </a:lnTo>
                <a:cubicBezTo>
                  <a:pt x="55456" y="39988"/>
                  <a:pt x="55618" y="40149"/>
                  <a:pt x="55818" y="40149"/>
                </a:cubicBezTo>
                <a:cubicBezTo>
                  <a:pt x="56018" y="40149"/>
                  <a:pt x="56179" y="39988"/>
                  <a:pt x="56179" y="39788"/>
                </a:cubicBezTo>
                <a:lnTo>
                  <a:pt x="56179" y="32843"/>
                </a:lnTo>
                <a:lnTo>
                  <a:pt x="68918" y="32843"/>
                </a:lnTo>
                <a:cubicBezTo>
                  <a:pt x="69117" y="32843"/>
                  <a:pt x="69278" y="32681"/>
                  <a:pt x="69278" y="32481"/>
                </a:cubicBezTo>
                <a:cubicBezTo>
                  <a:pt x="69278" y="32281"/>
                  <a:pt x="69117" y="32119"/>
                  <a:pt x="68918" y="32119"/>
                </a:cubicBezTo>
                <a:lnTo>
                  <a:pt x="56178" y="32119"/>
                </a:lnTo>
                <a:lnTo>
                  <a:pt x="56178" y="20009"/>
                </a:lnTo>
                <a:lnTo>
                  <a:pt x="68918" y="20009"/>
                </a:lnTo>
                <a:cubicBezTo>
                  <a:pt x="69117" y="20009"/>
                  <a:pt x="69278" y="19848"/>
                  <a:pt x="69278" y="19649"/>
                </a:cubicBezTo>
                <a:cubicBezTo>
                  <a:pt x="69278" y="19449"/>
                  <a:pt x="69117" y="19287"/>
                  <a:pt x="68918" y="19287"/>
                </a:cubicBezTo>
                <a:lnTo>
                  <a:pt x="56178" y="19287"/>
                </a:lnTo>
                <a:lnTo>
                  <a:pt x="56178" y="6605"/>
                </a:lnTo>
                <a:lnTo>
                  <a:pt x="68918" y="6605"/>
                </a:lnTo>
                <a:cubicBezTo>
                  <a:pt x="69117" y="6605"/>
                  <a:pt x="69278" y="6444"/>
                  <a:pt x="69278" y="6244"/>
                </a:cubicBezTo>
                <a:cubicBezTo>
                  <a:pt x="69278" y="6044"/>
                  <a:pt x="69117" y="5883"/>
                  <a:pt x="68918" y="5883"/>
                </a:cubicBezTo>
                <a:lnTo>
                  <a:pt x="56178" y="5883"/>
                </a:lnTo>
                <a:lnTo>
                  <a:pt x="56178" y="362"/>
                </a:lnTo>
                <a:cubicBezTo>
                  <a:pt x="56178" y="161"/>
                  <a:pt x="56016" y="0"/>
                  <a:pt x="55816" y="0"/>
                </a:cubicBezTo>
                <a:cubicBezTo>
                  <a:pt x="55616" y="0"/>
                  <a:pt x="55455" y="161"/>
                  <a:pt x="55455" y="362"/>
                </a:cubicBezTo>
                <a:lnTo>
                  <a:pt x="55455" y="5883"/>
                </a:lnTo>
                <a:lnTo>
                  <a:pt x="45411" y="5883"/>
                </a:lnTo>
                <a:lnTo>
                  <a:pt x="45411" y="362"/>
                </a:lnTo>
                <a:cubicBezTo>
                  <a:pt x="45411" y="161"/>
                  <a:pt x="45249" y="0"/>
                  <a:pt x="45049" y="0"/>
                </a:cubicBezTo>
                <a:cubicBezTo>
                  <a:pt x="44850" y="0"/>
                  <a:pt x="44688" y="161"/>
                  <a:pt x="44688" y="362"/>
                </a:cubicBezTo>
                <a:lnTo>
                  <a:pt x="44688" y="5883"/>
                </a:lnTo>
                <a:lnTo>
                  <a:pt x="33895" y="5883"/>
                </a:lnTo>
                <a:lnTo>
                  <a:pt x="33895" y="362"/>
                </a:lnTo>
                <a:cubicBezTo>
                  <a:pt x="33895" y="161"/>
                  <a:pt x="33733" y="0"/>
                  <a:pt x="33533" y="0"/>
                </a:cubicBezTo>
                <a:cubicBezTo>
                  <a:pt x="33333" y="0"/>
                  <a:pt x="33173" y="161"/>
                  <a:pt x="33173" y="362"/>
                </a:cubicBezTo>
                <a:lnTo>
                  <a:pt x="33173" y="5883"/>
                </a:lnTo>
                <a:lnTo>
                  <a:pt x="22504" y="5883"/>
                </a:lnTo>
                <a:lnTo>
                  <a:pt x="22504" y="362"/>
                </a:lnTo>
                <a:cubicBezTo>
                  <a:pt x="22504" y="161"/>
                  <a:pt x="22342" y="0"/>
                  <a:pt x="22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10800000">
            <a:off x="-790102" y="-1045000"/>
            <a:ext cx="3020218" cy="2210572"/>
          </a:xfrm>
          <a:custGeom>
            <a:avLst/>
            <a:gdLst/>
            <a:ahLst/>
            <a:cxnLst/>
            <a:rect l="l" t="t" r="r" b="b"/>
            <a:pathLst>
              <a:path w="69279" h="50707" extrusionOk="0">
                <a:moveTo>
                  <a:pt x="33173" y="6607"/>
                </a:moveTo>
                <a:lnTo>
                  <a:pt x="33173" y="19288"/>
                </a:lnTo>
                <a:lnTo>
                  <a:pt x="22504" y="19288"/>
                </a:lnTo>
                <a:lnTo>
                  <a:pt x="22504" y="6607"/>
                </a:lnTo>
                <a:close/>
                <a:moveTo>
                  <a:pt x="44688" y="6607"/>
                </a:moveTo>
                <a:lnTo>
                  <a:pt x="44688" y="19288"/>
                </a:lnTo>
                <a:lnTo>
                  <a:pt x="33895" y="19288"/>
                </a:lnTo>
                <a:lnTo>
                  <a:pt x="33895" y="6607"/>
                </a:lnTo>
                <a:close/>
                <a:moveTo>
                  <a:pt x="55455" y="6607"/>
                </a:moveTo>
                <a:lnTo>
                  <a:pt x="55455" y="19288"/>
                </a:lnTo>
                <a:lnTo>
                  <a:pt x="45411" y="19288"/>
                </a:lnTo>
                <a:lnTo>
                  <a:pt x="45411" y="6607"/>
                </a:lnTo>
                <a:close/>
                <a:moveTo>
                  <a:pt x="33173" y="20009"/>
                </a:moveTo>
                <a:lnTo>
                  <a:pt x="33173" y="32119"/>
                </a:lnTo>
                <a:lnTo>
                  <a:pt x="22504" y="32119"/>
                </a:lnTo>
                <a:lnTo>
                  <a:pt x="22504" y="20009"/>
                </a:lnTo>
                <a:close/>
                <a:moveTo>
                  <a:pt x="44689" y="20009"/>
                </a:moveTo>
                <a:lnTo>
                  <a:pt x="44689" y="32119"/>
                </a:lnTo>
                <a:lnTo>
                  <a:pt x="33895" y="32119"/>
                </a:lnTo>
                <a:lnTo>
                  <a:pt x="33895" y="20009"/>
                </a:lnTo>
                <a:close/>
                <a:moveTo>
                  <a:pt x="55455" y="20009"/>
                </a:moveTo>
                <a:lnTo>
                  <a:pt x="55455" y="32119"/>
                </a:lnTo>
                <a:lnTo>
                  <a:pt x="45411" y="32119"/>
                </a:lnTo>
                <a:lnTo>
                  <a:pt x="45411" y="20009"/>
                </a:lnTo>
                <a:close/>
                <a:moveTo>
                  <a:pt x="33173" y="32843"/>
                </a:moveTo>
                <a:lnTo>
                  <a:pt x="33173" y="45252"/>
                </a:lnTo>
                <a:lnTo>
                  <a:pt x="22504" y="45252"/>
                </a:lnTo>
                <a:lnTo>
                  <a:pt x="22504" y="32843"/>
                </a:lnTo>
                <a:close/>
                <a:moveTo>
                  <a:pt x="22142" y="0"/>
                </a:moveTo>
                <a:cubicBezTo>
                  <a:pt x="21942" y="0"/>
                  <a:pt x="21782" y="161"/>
                  <a:pt x="21782" y="362"/>
                </a:cubicBezTo>
                <a:lnTo>
                  <a:pt x="21782" y="5883"/>
                </a:lnTo>
                <a:lnTo>
                  <a:pt x="11995" y="5883"/>
                </a:lnTo>
                <a:cubicBezTo>
                  <a:pt x="11795" y="5883"/>
                  <a:pt x="11633" y="6044"/>
                  <a:pt x="11633" y="6244"/>
                </a:cubicBezTo>
                <a:cubicBezTo>
                  <a:pt x="11633" y="6444"/>
                  <a:pt x="11795" y="6605"/>
                  <a:pt x="11995" y="6605"/>
                </a:cubicBezTo>
                <a:lnTo>
                  <a:pt x="21782" y="6605"/>
                </a:lnTo>
                <a:lnTo>
                  <a:pt x="21782" y="19287"/>
                </a:lnTo>
                <a:lnTo>
                  <a:pt x="11995" y="19287"/>
                </a:lnTo>
                <a:cubicBezTo>
                  <a:pt x="11795" y="19287"/>
                  <a:pt x="11633" y="19449"/>
                  <a:pt x="11633" y="19649"/>
                </a:cubicBezTo>
                <a:cubicBezTo>
                  <a:pt x="11633" y="19848"/>
                  <a:pt x="11795" y="20009"/>
                  <a:pt x="11995" y="20009"/>
                </a:cubicBezTo>
                <a:lnTo>
                  <a:pt x="21782" y="20009"/>
                </a:lnTo>
                <a:lnTo>
                  <a:pt x="21782" y="32119"/>
                </a:lnTo>
                <a:lnTo>
                  <a:pt x="362" y="32119"/>
                </a:lnTo>
                <a:cubicBezTo>
                  <a:pt x="162" y="32119"/>
                  <a:pt x="0" y="32281"/>
                  <a:pt x="0" y="32481"/>
                </a:cubicBezTo>
                <a:cubicBezTo>
                  <a:pt x="0" y="32681"/>
                  <a:pt x="162" y="32843"/>
                  <a:pt x="362" y="32843"/>
                </a:cubicBezTo>
                <a:lnTo>
                  <a:pt x="21782" y="32843"/>
                </a:lnTo>
                <a:lnTo>
                  <a:pt x="21782" y="45252"/>
                </a:lnTo>
                <a:lnTo>
                  <a:pt x="11995" y="45252"/>
                </a:lnTo>
                <a:cubicBezTo>
                  <a:pt x="11795" y="45252"/>
                  <a:pt x="11633" y="45413"/>
                  <a:pt x="11633" y="45613"/>
                </a:cubicBezTo>
                <a:cubicBezTo>
                  <a:pt x="11633" y="45813"/>
                  <a:pt x="11795" y="45975"/>
                  <a:pt x="11995" y="45975"/>
                </a:cubicBezTo>
                <a:lnTo>
                  <a:pt x="21782" y="45975"/>
                </a:lnTo>
                <a:lnTo>
                  <a:pt x="21782" y="50345"/>
                </a:lnTo>
                <a:cubicBezTo>
                  <a:pt x="21782" y="50545"/>
                  <a:pt x="21942" y="50707"/>
                  <a:pt x="22142" y="50707"/>
                </a:cubicBezTo>
                <a:cubicBezTo>
                  <a:pt x="22342" y="50707"/>
                  <a:pt x="22504" y="50545"/>
                  <a:pt x="22504" y="50345"/>
                </a:cubicBezTo>
                <a:lnTo>
                  <a:pt x="22504" y="45975"/>
                </a:lnTo>
                <a:lnTo>
                  <a:pt x="33173" y="45975"/>
                </a:lnTo>
                <a:lnTo>
                  <a:pt x="33173" y="50345"/>
                </a:lnTo>
                <a:cubicBezTo>
                  <a:pt x="33173" y="50545"/>
                  <a:pt x="33333" y="50707"/>
                  <a:pt x="33533" y="50707"/>
                </a:cubicBezTo>
                <a:cubicBezTo>
                  <a:pt x="33733" y="50707"/>
                  <a:pt x="33895" y="50545"/>
                  <a:pt x="33895" y="50345"/>
                </a:cubicBezTo>
                <a:lnTo>
                  <a:pt x="33895" y="45975"/>
                </a:lnTo>
                <a:lnTo>
                  <a:pt x="39826" y="45975"/>
                </a:lnTo>
                <a:cubicBezTo>
                  <a:pt x="40026" y="45975"/>
                  <a:pt x="40188" y="45813"/>
                  <a:pt x="40188" y="45613"/>
                </a:cubicBezTo>
                <a:cubicBezTo>
                  <a:pt x="40188" y="45413"/>
                  <a:pt x="40026" y="45252"/>
                  <a:pt x="39826" y="45252"/>
                </a:cubicBezTo>
                <a:lnTo>
                  <a:pt x="33895" y="45252"/>
                </a:lnTo>
                <a:lnTo>
                  <a:pt x="33895" y="32843"/>
                </a:lnTo>
                <a:lnTo>
                  <a:pt x="44689" y="32843"/>
                </a:lnTo>
                <a:lnTo>
                  <a:pt x="44689" y="39788"/>
                </a:lnTo>
                <a:cubicBezTo>
                  <a:pt x="44689" y="39988"/>
                  <a:pt x="44851" y="40149"/>
                  <a:pt x="45050" y="40149"/>
                </a:cubicBezTo>
                <a:cubicBezTo>
                  <a:pt x="45250" y="40149"/>
                  <a:pt x="45412" y="39988"/>
                  <a:pt x="45412" y="39788"/>
                </a:cubicBezTo>
                <a:lnTo>
                  <a:pt x="45412" y="32843"/>
                </a:lnTo>
                <a:lnTo>
                  <a:pt x="55456" y="32843"/>
                </a:lnTo>
                <a:lnTo>
                  <a:pt x="55456" y="39788"/>
                </a:lnTo>
                <a:cubicBezTo>
                  <a:pt x="55456" y="39988"/>
                  <a:pt x="55618" y="40149"/>
                  <a:pt x="55818" y="40149"/>
                </a:cubicBezTo>
                <a:cubicBezTo>
                  <a:pt x="56018" y="40149"/>
                  <a:pt x="56179" y="39988"/>
                  <a:pt x="56179" y="39788"/>
                </a:cubicBezTo>
                <a:lnTo>
                  <a:pt x="56179" y="32843"/>
                </a:lnTo>
                <a:lnTo>
                  <a:pt x="68918" y="32843"/>
                </a:lnTo>
                <a:cubicBezTo>
                  <a:pt x="69117" y="32843"/>
                  <a:pt x="69278" y="32681"/>
                  <a:pt x="69278" y="32481"/>
                </a:cubicBezTo>
                <a:cubicBezTo>
                  <a:pt x="69278" y="32281"/>
                  <a:pt x="69117" y="32119"/>
                  <a:pt x="68918" y="32119"/>
                </a:cubicBezTo>
                <a:lnTo>
                  <a:pt x="56178" y="32119"/>
                </a:lnTo>
                <a:lnTo>
                  <a:pt x="56178" y="20009"/>
                </a:lnTo>
                <a:lnTo>
                  <a:pt x="68918" y="20009"/>
                </a:lnTo>
                <a:cubicBezTo>
                  <a:pt x="69117" y="20009"/>
                  <a:pt x="69278" y="19848"/>
                  <a:pt x="69278" y="19649"/>
                </a:cubicBezTo>
                <a:cubicBezTo>
                  <a:pt x="69278" y="19449"/>
                  <a:pt x="69117" y="19287"/>
                  <a:pt x="68918" y="19287"/>
                </a:cubicBezTo>
                <a:lnTo>
                  <a:pt x="56178" y="19287"/>
                </a:lnTo>
                <a:lnTo>
                  <a:pt x="56178" y="6605"/>
                </a:lnTo>
                <a:lnTo>
                  <a:pt x="68918" y="6605"/>
                </a:lnTo>
                <a:cubicBezTo>
                  <a:pt x="69117" y="6605"/>
                  <a:pt x="69278" y="6444"/>
                  <a:pt x="69278" y="6244"/>
                </a:cubicBezTo>
                <a:cubicBezTo>
                  <a:pt x="69278" y="6044"/>
                  <a:pt x="69117" y="5883"/>
                  <a:pt x="68918" y="5883"/>
                </a:cubicBezTo>
                <a:lnTo>
                  <a:pt x="56178" y="5883"/>
                </a:lnTo>
                <a:lnTo>
                  <a:pt x="56178" y="362"/>
                </a:lnTo>
                <a:cubicBezTo>
                  <a:pt x="56178" y="161"/>
                  <a:pt x="56016" y="0"/>
                  <a:pt x="55816" y="0"/>
                </a:cubicBezTo>
                <a:cubicBezTo>
                  <a:pt x="55616" y="0"/>
                  <a:pt x="55455" y="161"/>
                  <a:pt x="55455" y="362"/>
                </a:cubicBezTo>
                <a:lnTo>
                  <a:pt x="55455" y="5883"/>
                </a:lnTo>
                <a:lnTo>
                  <a:pt x="45411" y="5883"/>
                </a:lnTo>
                <a:lnTo>
                  <a:pt x="45411" y="362"/>
                </a:lnTo>
                <a:cubicBezTo>
                  <a:pt x="45411" y="161"/>
                  <a:pt x="45249" y="0"/>
                  <a:pt x="45049" y="0"/>
                </a:cubicBezTo>
                <a:cubicBezTo>
                  <a:pt x="44850" y="0"/>
                  <a:pt x="44688" y="161"/>
                  <a:pt x="44688" y="362"/>
                </a:cubicBezTo>
                <a:lnTo>
                  <a:pt x="44688" y="5883"/>
                </a:lnTo>
                <a:lnTo>
                  <a:pt x="33895" y="5883"/>
                </a:lnTo>
                <a:lnTo>
                  <a:pt x="33895" y="362"/>
                </a:lnTo>
                <a:cubicBezTo>
                  <a:pt x="33895" y="161"/>
                  <a:pt x="33733" y="0"/>
                  <a:pt x="33533" y="0"/>
                </a:cubicBezTo>
                <a:cubicBezTo>
                  <a:pt x="33333" y="0"/>
                  <a:pt x="33173" y="161"/>
                  <a:pt x="33173" y="362"/>
                </a:cubicBezTo>
                <a:lnTo>
                  <a:pt x="33173" y="5883"/>
                </a:lnTo>
                <a:lnTo>
                  <a:pt x="22504" y="5883"/>
                </a:lnTo>
                <a:lnTo>
                  <a:pt x="22504" y="362"/>
                </a:lnTo>
                <a:cubicBezTo>
                  <a:pt x="22504" y="161"/>
                  <a:pt x="22342" y="0"/>
                  <a:pt x="22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txBox="1">
            <a:spLocks noGrp="1"/>
          </p:cNvSpPr>
          <p:nvPr>
            <p:ph type="title"/>
          </p:nvPr>
        </p:nvSpPr>
        <p:spPr>
          <a:xfrm>
            <a:off x="720000" y="1533400"/>
            <a:ext cx="4370400" cy="22860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9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67" name="Google Shape;67;p8"/>
          <p:cNvSpPr>
            <a:spLocks noGrp="1"/>
          </p:cNvSpPr>
          <p:nvPr>
            <p:ph type="pic" idx="2"/>
          </p:nvPr>
        </p:nvSpPr>
        <p:spPr>
          <a:xfrm>
            <a:off x="5471275" y="376575"/>
            <a:ext cx="3273900" cy="4390500"/>
          </a:xfrm>
          <a:prstGeom prst="snip2DiagRect">
            <a:avLst>
              <a:gd name="adj1" fmla="val 0"/>
              <a:gd name="adj2" fmla="val 16667"/>
            </a:avLst>
          </a:prstGeom>
          <a:noFill/>
          <a:ln>
            <a:noFill/>
          </a:ln>
        </p:spPr>
      </p:sp>
      <p:sp>
        <p:nvSpPr>
          <p:cNvPr id="68" name="Google Shape;68;p8"/>
          <p:cNvSpPr/>
          <p:nvPr/>
        </p:nvSpPr>
        <p:spPr>
          <a:xfrm>
            <a:off x="7829815" y="4475775"/>
            <a:ext cx="379904" cy="379904"/>
          </a:xfrm>
          <a:custGeom>
            <a:avLst/>
            <a:gdLst/>
            <a:ahLst/>
            <a:cxnLst/>
            <a:rect l="l" t="t" r="r" b="b"/>
            <a:pathLst>
              <a:path w="8995" h="8995" extrusionOk="0">
                <a:moveTo>
                  <a:pt x="4497" y="0"/>
                </a:moveTo>
                <a:cubicBezTo>
                  <a:pt x="4221" y="3997"/>
                  <a:pt x="3997" y="4221"/>
                  <a:pt x="0" y="4497"/>
                </a:cubicBezTo>
                <a:cubicBezTo>
                  <a:pt x="3997" y="4773"/>
                  <a:pt x="4221" y="4996"/>
                  <a:pt x="4497" y="8994"/>
                </a:cubicBezTo>
                <a:cubicBezTo>
                  <a:pt x="4773" y="4996"/>
                  <a:pt x="4996" y="4773"/>
                  <a:pt x="8994" y="4497"/>
                </a:cubicBezTo>
                <a:cubicBezTo>
                  <a:pt x="4996" y="4222"/>
                  <a:pt x="4772" y="3997"/>
                  <a:pt x="4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8641622" y="4403025"/>
            <a:ext cx="94804" cy="94804"/>
          </a:xfrm>
          <a:custGeom>
            <a:avLst/>
            <a:gdLst/>
            <a:ahLst/>
            <a:cxnLst/>
            <a:rect l="l" t="t" r="r" b="b"/>
            <a:pathLst>
              <a:path w="2343" h="2343" extrusionOk="0">
                <a:moveTo>
                  <a:pt x="2342" y="1171"/>
                </a:moveTo>
                <a:cubicBezTo>
                  <a:pt x="2342" y="1818"/>
                  <a:pt x="1818" y="2342"/>
                  <a:pt x="1171" y="2342"/>
                </a:cubicBezTo>
                <a:cubicBezTo>
                  <a:pt x="525" y="2342"/>
                  <a:pt x="0" y="1818"/>
                  <a:pt x="0" y="1171"/>
                </a:cubicBezTo>
                <a:cubicBezTo>
                  <a:pt x="0" y="524"/>
                  <a:pt x="525" y="1"/>
                  <a:pt x="1171" y="1"/>
                </a:cubicBezTo>
                <a:cubicBezTo>
                  <a:pt x="1818" y="1"/>
                  <a:pt x="2342" y="524"/>
                  <a:pt x="2342" y="11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332909" y="1801075"/>
            <a:ext cx="94804" cy="94804"/>
          </a:xfrm>
          <a:custGeom>
            <a:avLst/>
            <a:gdLst/>
            <a:ahLst/>
            <a:cxnLst/>
            <a:rect l="l" t="t" r="r" b="b"/>
            <a:pathLst>
              <a:path w="2343" h="2343" extrusionOk="0">
                <a:moveTo>
                  <a:pt x="2342" y="1171"/>
                </a:moveTo>
                <a:cubicBezTo>
                  <a:pt x="2342" y="1818"/>
                  <a:pt x="1818" y="2342"/>
                  <a:pt x="1171" y="2342"/>
                </a:cubicBezTo>
                <a:cubicBezTo>
                  <a:pt x="525" y="2342"/>
                  <a:pt x="0" y="1818"/>
                  <a:pt x="0" y="1171"/>
                </a:cubicBezTo>
                <a:cubicBezTo>
                  <a:pt x="0" y="524"/>
                  <a:pt x="525" y="1"/>
                  <a:pt x="1171" y="1"/>
                </a:cubicBezTo>
                <a:cubicBezTo>
                  <a:pt x="1818" y="1"/>
                  <a:pt x="2342" y="524"/>
                  <a:pt x="2342" y="11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rot="10800000" flipH="1">
            <a:off x="477985" y="4343378"/>
            <a:ext cx="652062" cy="520227"/>
          </a:xfrm>
          <a:custGeom>
            <a:avLst/>
            <a:gdLst/>
            <a:ahLst/>
            <a:cxnLst/>
            <a:rect l="l" t="t" r="r" b="b"/>
            <a:pathLst>
              <a:path w="16664" h="13294" extrusionOk="0">
                <a:moveTo>
                  <a:pt x="303" y="874"/>
                </a:moveTo>
                <a:cubicBezTo>
                  <a:pt x="224" y="861"/>
                  <a:pt x="0" y="952"/>
                  <a:pt x="24" y="1157"/>
                </a:cubicBezTo>
                <a:lnTo>
                  <a:pt x="750" y="13105"/>
                </a:lnTo>
                <a:cubicBezTo>
                  <a:pt x="802" y="13204"/>
                  <a:pt x="999" y="13294"/>
                  <a:pt x="1076" y="13242"/>
                </a:cubicBezTo>
                <a:lnTo>
                  <a:pt x="16616" y="32"/>
                </a:lnTo>
                <a:cubicBezTo>
                  <a:pt x="16664" y="1"/>
                  <a:pt x="303" y="874"/>
                  <a:pt x="303" y="874"/>
                </a:cubicBezTo>
                <a:close/>
              </a:path>
            </a:pathLst>
          </a:custGeom>
          <a:gradFill>
            <a:gsLst>
              <a:gs pos="0">
                <a:schemeClr val="accent2"/>
              </a:gs>
              <a:gs pos="100000">
                <a:schemeClr val="accent3"/>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a:off x="8564719" y="3795197"/>
            <a:ext cx="76910" cy="76868"/>
          </a:xfrm>
          <a:custGeom>
            <a:avLst/>
            <a:gdLst/>
            <a:ahLst/>
            <a:cxnLst/>
            <a:rect l="l" t="t" r="r" b="b"/>
            <a:pathLst>
              <a:path w="1821" h="1820" extrusionOk="0">
                <a:moveTo>
                  <a:pt x="910" y="362"/>
                </a:moveTo>
                <a:cubicBezTo>
                  <a:pt x="1213" y="362"/>
                  <a:pt x="1458" y="608"/>
                  <a:pt x="1458" y="910"/>
                </a:cubicBezTo>
                <a:cubicBezTo>
                  <a:pt x="1458" y="1213"/>
                  <a:pt x="1213" y="1458"/>
                  <a:pt x="910" y="1458"/>
                </a:cubicBezTo>
                <a:cubicBezTo>
                  <a:pt x="609" y="1458"/>
                  <a:pt x="363" y="1213"/>
                  <a:pt x="363" y="910"/>
                </a:cubicBezTo>
                <a:cubicBezTo>
                  <a:pt x="363" y="608"/>
                  <a:pt x="609" y="362"/>
                  <a:pt x="910" y="362"/>
                </a:cubicBezTo>
                <a:close/>
                <a:moveTo>
                  <a:pt x="910" y="1"/>
                </a:moveTo>
                <a:cubicBezTo>
                  <a:pt x="409" y="1"/>
                  <a:pt x="1" y="409"/>
                  <a:pt x="1" y="910"/>
                </a:cubicBezTo>
                <a:cubicBezTo>
                  <a:pt x="1" y="1413"/>
                  <a:pt x="409" y="1820"/>
                  <a:pt x="910" y="1820"/>
                </a:cubicBezTo>
                <a:cubicBezTo>
                  <a:pt x="1413" y="1820"/>
                  <a:pt x="1821" y="1413"/>
                  <a:pt x="1820" y="910"/>
                </a:cubicBezTo>
                <a:cubicBezTo>
                  <a:pt x="1820" y="409"/>
                  <a:pt x="1413"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6">
  <p:cSld name="TITLE_ONLY_6">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185" name="Google Shape;185;p22"/>
          <p:cNvSpPr/>
          <p:nvPr/>
        </p:nvSpPr>
        <p:spPr>
          <a:xfrm>
            <a:off x="8517100" y="1104300"/>
            <a:ext cx="272800" cy="266925"/>
          </a:xfrm>
          <a:custGeom>
            <a:avLst/>
            <a:gdLst/>
            <a:ahLst/>
            <a:cxnLst/>
            <a:rect l="l" t="t" r="r" b="b"/>
            <a:pathLst>
              <a:path w="10912" h="10677" extrusionOk="0">
                <a:moveTo>
                  <a:pt x="5239" y="1"/>
                </a:moveTo>
                <a:lnTo>
                  <a:pt x="4234" y="3544"/>
                </a:lnTo>
                <a:lnTo>
                  <a:pt x="0" y="4179"/>
                </a:lnTo>
                <a:lnTo>
                  <a:pt x="3343" y="5426"/>
                </a:lnTo>
                <a:lnTo>
                  <a:pt x="1590" y="8802"/>
                </a:lnTo>
                <a:lnTo>
                  <a:pt x="4712" y="7330"/>
                </a:lnTo>
                <a:lnTo>
                  <a:pt x="6602" y="10677"/>
                </a:lnTo>
                <a:lnTo>
                  <a:pt x="7533" y="7017"/>
                </a:lnTo>
                <a:lnTo>
                  <a:pt x="10655" y="7623"/>
                </a:lnTo>
                <a:lnTo>
                  <a:pt x="8583" y="4827"/>
                </a:lnTo>
                <a:lnTo>
                  <a:pt x="10911" y="2011"/>
                </a:lnTo>
                <a:lnTo>
                  <a:pt x="7283" y="3036"/>
                </a:lnTo>
                <a:close/>
              </a:path>
            </a:pathLst>
          </a:custGeom>
          <a:gradFill>
            <a:gsLst>
              <a:gs pos="0">
                <a:schemeClr val="accent4"/>
              </a:gs>
              <a:gs pos="100000">
                <a:schemeClr val="accent3"/>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8726594" y="619047"/>
            <a:ext cx="76910" cy="76868"/>
          </a:xfrm>
          <a:custGeom>
            <a:avLst/>
            <a:gdLst/>
            <a:ahLst/>
            <a:cxnLst/>
            <a:rect l="l" t="t" r="r" b="b"/>
            <a:pathLst>
              <a:path w="1821" h="1820" extrusionOk="0">
                <a:moveTo>
                  <a:pt x="910" y="362"/>
                </a:moveTo>
                <a:cubicBezTo>
                  <a:pt x="1213" y="362"/>
                  <a:pt x="1458" y="608"/>
                  <a:pt x="1458" y="910"/>
                </a:cubicBezTo>
                <a:cubicBezTo>
                  <a:pt x="1458" y="1213"/>
                  <a:pt x="1213" y="1458"/>
                  <a:pt x="910" y="1458"/>
                </a:cubicBezTo>
                <a:cubicBezTo>
                  <a:pt x="609" y="1458"/>
                  <a:pt x="363" y="1213"/>
                  <a:pt x="363" y="910"/>
                </a:cubicBezTo>
                <a:cubicBezTo>
                  <a:pt x="363" y="608"/>
                  <a:pt x="609" y="362"/>
                  <a:pt x="910" y="362"/>
                </a:cubicBezTo>
                <a:close/>
                <a:moveTo>
                  <a:pt x="910" y="1"/>
                </a:moveTo>
                <a:cubicBezTo>
                  <a:pt x="409" y="1"/>
                  <a:pt x="1" y="409"/>
                  <a:pt x="1" y="910"/>
                </a:cubicBezTo>
                <a:cubicBezTo>
                  <a:pt x="1" y="1413"/>
                  <a:pt x="409" y="1820"/>
                  <a:pt x="910" y="1820"/>
                </a:cubicBezTo>
                <a:cubicBezTo>
                  <a:pt x="1413" y="1820"/>
                  <a:pt x="1821" y="1413"/>
                  <a:pt x="1820" y="910"/>
                </a:cubicBezTo>
                <a:cubicBezTo>
                  <a:pt x="1820" y="409"/>
                  <a:pt x="1413"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145005" y="3202822"/>
            <a:ext cx="221896" cy="221896"/>
          </a:xfrm>
          <a:custGeom>
            <a:avLst/>
            <a:gdLst/>
            <a:ahLst/>
            <a:cxnLst/>
            <a:rect l="l" t="t" r="r" b="b"/>
            <a:pathLst>
              <a:path w="5484" h="5484" extrusionOk="0">
                <a:moveTo>
                  <a:pt x="4325" y="0"/>
                </a:moveTo>
                <a:cubicBezTo>
                  <a:pt x="3400" y="1374"/>
                  <a:pt x="2944" y="1961"/>
                  <a:pt x="2212" y="1961"/>
                </a:cubicBezTo>
                <a:cubicBezTo>
                  <a:pt x="1697" y="1961"/>
                  <a:pt x="1046" y="1671"/>
                  <a:pt x="0" y="1159"/>
                </a:cubicBezTo>
                <a:lnTo>
                  <a:pt x="0" y="1159"/>
                </a:lnTo>
                <a:cubicBezTo>
                  <a:pt x="2340" y="2735"/>
                  <a:pt x="2398" y="2950"/>
                  <a:pt x="1160" y="5484"/>
                </a:cubicBezTo>
                <a:cubicBezTo>
                  <a:pt x="2084" y="4110"/>
                  <a:pt x="2540" y="3523"/>
                  <a:pt x="3272" y="3523"/>
                </a:cubicBezTo>
                <a:cubicBezTo>
                  <a:pt x="3786" y="3523"/>
                  <a:pt x="4437" y="3813"/>
                  <a:pt x="5484" y="4325"/>
                </a:cubicBezTo>
                <a:cubicBezTo>
                  <a:pt x="3145" y="2749"/>
                  <a:pt x="3087" y="2534"/>
                  <a:pt x="4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366889" y="3711322"/>
            <a:ext cx="94763" cy="94763"/>
          </a:xfrm>
          <a:custGeom>
            <a:avLst/>
            <a:gdLst/>
            <a:ahLst/>
            <a:cxnLst/>
            <a:rect l="l" t="t" r="r" b="b"/>
            <a:pathLst>
              <a:path w="2342" h="2342" extrusionOk="0">
                <a:moveTo>
                  <a:pt x="1171" y="1"/>
                </a:moveTo>
                <a:cubicBezTo>
                  <a:pt x="524" y="1"/>
                  <a:pt x="1" y="525"/>
                  <a:pt x="1" y="1172"/>
                </a:cubicBezTo>
                <a:cubicBezTo>
                  <a:pt x="1" y="1818"/>
                  <a:pt x="524" y="2342"/>
                  <a:pt x="1171" y="2342"/>
                </a:cubicBezTo>
                <a:cubicBezTo>
                  <a:pt x="1817" y="2342"/>
                  <a:pt x="2342" y="1818"/>
                  <a:pt x="2342" y="1172"/>
                </a:cubicBezTo>
                <a:cubicBezTo>
                  <a:pt x="2342" y="525"/>
                  <a:pt x="1817" y="1"/>
                  <a:pt x="11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8">
  <p:cSld name="TITLE_ONLY_8">
    <p:spTree>
      <p:nvGrpSpPr>
        <p:cNvPr id="1" name="Shape 195"/>
        <p:cNvGrpSpPr/>
        <p:nvPr/>
      </p:nvGrpSpPr>
      <p:grpSpPr>
        <a:xfrm>
          <a:off x="0" y="0"/>
          <a:ext cx="0" cy="0"/>
          <a:chOff x="0" y="0"/>
          <a:chExt cx="0" cy="0"/>
        </a:xfrm>
      </p:grpSpPr>
      <p:sp>
        <p:nvSpPr>
          <p:cNvPr id="196" name="Google Shape;196;p24"/>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197" name="Google Shape;197;p24"/>
          <p:cNvSpPr>
            <a:spLocks noGrp="1"/>
          </p:cNvSpPr>
          <p:nvPr>
            <p:ph type="pic" idx="2"/>
          </p:nvPr>
        </p:nvSpPr>
        <p:spPr>
          <a:xfrm rot="966481">
            <a:off x="1353237" y="1538639"/>
            <a:ext cx="3397380" cy="3354564"/>
          </a:xfrm>
          <a:prstGeom prst="irregularSeal2">
            <a:avLst/>
          </a:prstGeom>
          <a:noFill/>
          <a:ln>
            <a:noFill/>
          </a:ln>
        </p:spPr>
      </p:sp>
      <p:sp>
        <p:nvSpPr>
          <p:cNvPr id="198" name="Google Shape;198;p24"/>
          <p:cNvSpPr/>
          <p:nvPr/>
        </p:nvSpPr>
        <p:spPr>
          <a:xfrm>
            <a:off x="6457460" y="-82800"/>
            <a:ext cx="3020218" cy="2210572"/>
          </a:xfrm>
          <a:custGeom>
            <a:avLst/>
            <a:gdLst/>
            <a:ahLst/>
            <a:cxnLst/>
            <a:rect l="l" t="t" r="r" b="b"/>
            <a:pathLst>
              <a:path w="69279" h="50707" extrusionOk="0">
                <a:moveTo>
                  <a:pt x="33173" y="6607"/>
                </a:moveTo>
                <a:lnTo>
                  <a:pt x="33173" y="19288"/>
                </a:lnTo>
                <a:lnTo>
                  <a:pt x="22504" y="19288"/>
                </a:lnTo>
                <a:lnTo>
                  <a:pt x="22504" y="6607"/>
                </a:lnTo>
                <a:close/>
                <a:moveTo>
                  <a:pt x="44688" y="6607"/>
                </a:moveTo>
                <a:lnTo>
                  <a:pt x="44688" y="19288"/>
                </a:lnTo>
                <a:lnTo>
                  <a:pt x="33895" y="19288"/>
                </a:lnTo>
                <a:lnTo>
                  <a:pt x="33895" y="6607"/>
                </a:lnTo>
                <a:close/>
                <a:moveTo>
                  <a:pt x="55455" y="6607"/>
                </a:moveTo>
                <a:lnTo>
                  <a:pt x="55455" y="19288"/>
                </a:lnTo>
                <a:lnTo>
                  <a:pt x="45411" y="19288"/>
                </a:lnTo>
                <a:lnTo>
                  <a:pt x="45411" y="6607"/>
                </a:lnTo>
                <a:close/>
                <a:moveTo>
                  <a:pt x="33173" y="20009"/>
                </a:moveTo>
                <a:lnTo>
                  <a:pt x="33173" y="32119"/>
                </a:lnTo>
                <a:lnTo>
                  <a:pt x="22504" y="32119"/>
                </a:lnTo>
                <a:lnTo>
                  <a:pt x="22504" y="20009"/>
                </a:lnTo>
                <a:close/>
                <a:moveTo>
                  <a:pt x="44689" y="20009"/>
                </a:moveTo>
                <a:lnTo>
                  <a:pt x="44689" y="32119"/>
                </a:lnTo>
                <a:lnTo>
                  <a:pt x="33895" y="32119"/>
                </a:lnTo>
                <a:lnTo>
                  <a:pt x="33895" y="20009"/>
                </a:lnTo>
                <a:close/>
                <a:moveTo>
                  <a:pt x="55455" y="20009"/>
                </a:moveTo>
                <a:lnTo>
                  <a:pt x="55455" y="32119"/>
                </a:lnTo>
                <a:lnTo>
                  <a:pt x="45411" y="32119"/>
                </a:lnTo>
                <a:lnTo>
                  <a:pt x="45411" y="20009"/>
                </a:lnTo>
                <a:close/>
                <a:moveTo>
                  <a:pt x="33173" y="32843"/>
                </a:moveTo>
                <a:lnTo>
                  <a:pt x="33173" y="45252"/>
                </a:lnTo>
                <a:lnTo>
                  <a:pt x="22504" y="45252"/>
                </a:lnTo>
                <a:lnTo>
                  <a:pt x="22504" y="32843"/>
                </a:lnTo>
                <a:close/>
                <a:moveTo>
                  <a:pt x="22142" y="0"/>
                </a:moveTo>
                <a:cubicBezTo>
                  <a:pt x="21942" y="0"/>
                  <a:pt x="21782" y="161"/>
                  <a:pt x="21782" y="362"/>
                </a:cubicBezTo>
                <a:lnTo>
                  <a:pt x="21782" y="5883"/>
                </a:lnTo>
                <a:lnTo>
                  <a:pt x="11995" y="5883"/>
                </a:lnTo>
                <a:cubicBezTo>
                  <a:pt x="11795" y="5883"/>
                  <a:pt x="11633" y="6044"/>
                  <a:pt x="11633" y="6244"/>
                </a:cubicBezTo>
                <a:cubicBezTo>
                  <a:pt x="11633" y="6444"/>
                  <a:pt x="11795" y="6605"/>
                  <a:pt x="11995" y="6605"/>
                </a:cubicBezTo>
                <a:lnTo>
                  <a:pt x="21782" y="6605"/>
                </a:lnTo>
                <a:lnTo>
                  <a:pt x="21782" y="19287"/>
                </a:lnTo>
                <a:lnTo>
                  <a:pt x="11995" y="19287"/>
                </a:lnTo>
                <a:cubicBezTo>
                  <a:pt x="11795" y="19287"/>
                  <a:pt x="11633" y="19449"/>
                  <a:pt x="11633" y="19649"/>
                </a:cubicBezTo>
                <a:cubicBezTo>
                  <a:pt x="11633" y="19848"/>
                  <a:pt x="11795" y="20009"/>
                  <a:pt x="11995" y="20009"/>
                </a:cubicBezTo>
                <a:lnTo>
                  <a:pt x="21782" y="20009"/>
                </a:lnTo>
                <a:lnTo>
                  <a:pt x="21782" y="32119"/>
                </a:lnTo>
                <a:lnTo>
                  <a:pt x="362" y="32119"/>
                </a:lnTo>
                <a:cubicBezTo>
                  <a:pt x="162" y="32119"/>
                  <a:pt x="0" y="32281"/>
                  <a:pt x="0" y="32481"/>
                </a:cubicBezTo>
                <a:cubicBezTo>
                  <a:pt x="0" y="32681"/>
                  <a:pt x="162" y="32843"/>
                  <a:pt x="362" y="32843"/>
                </a:cubicBezTo>
                <a:lnTo>
                  <a:pt x="21782" y="32843"/>
                </a:lnTo>
                <a:lnTo>
                  <a:pt x="21782" y="45252"/>
                </a:lnTo>
                <a:lnTo>
                  <a:pt x="11995" y="45252"/>
                </a:lnTo>
                <a:cubicBezTo>
                  <a:pt x="11795" y="45252"/>
                  <a:pt x="11633" y="45413"/>
                  <a:pt x="11633" y="45613"/>
                </a:cubicBezTo>
                <a:cubicBezTo>
                  <a:pt x="11633" y="45813"/>
                  <a:pt x="11795" y="45975"/>
                  <a:pt x="11995" y="45975"/>
                </a:cubicBezTo>
                <a:lnTo>
                  <a:pt x="21782" y="45975"/>
                </a:lnTo>
                <a:lnTo>
                  <a:pt x="21782" y="50345"/>
                </a:lnTo>
                <a:cubicBezTo>
                  <a:pt x="21782" y="50545"/>
                  <a:pt x="21942" y="50707"/>
                  <a:pt x="22142" y="50707"/>
                </a:cubicBezTo>
                <a:cubicBezTo>
                  <a:pt x="22342" y="50707"/>
                  <a:pt x="22504" y="50545"/>
                  <a:pt x="22504" y="50345"/>
                </a:cubicBezTo>
                <a:lnTo>
                  <a:pt x="22504" y="45975"/>
                </a:lnTo>
                <a:lnTo>
                  <a:pt x="33173" y="45975"/>
                </a:lnTo>
                <a:lnTo>
                  <a:pt x="33173" y="50345"/>
                </a:lnTo>
                <a:cubicBezTo>
                  <a:pt x="33173" y="50545"/>
                  <a:pt x="33333" y="50707"/>
                  <a:pt x="33533" y="50707"/>
                </a:cubicBezTo>
                <a:cubicBezTo>
                  <a:pt x="33733" y="50707"/>
                  <a:pt x="33895" y="50545"/>
                  <a:pt x="33895" y="50345"/>
                </a:cubicBezTo>
                <a:lnTo>
                  <a:pt x="33895" y="45975"/>
                </a:lnTo>
                <a:lnTo>
                  <a:pt x="39826" y="45975"/>
                </a:lnTo>
                <a:cubicBezTo>
                  <a:pt x="40026" y="45975"/>
                  <a:pt x="40188" y="45813"/>
                  <a:pt x="40188" y="45613"/>
                </a:cubicBezTo>
                <a:cubicBezTo>
                  <a:pt x="40188" y="45413"/>
                  <a:pt x="40026" y="45252"/>
                  <a:pt x="39826" y="45252"/>
                </a:cubicBezTo>
                <a:lnTo>
                  <a:pt x="33895" y="45252"/>
                </a:lnTo>
                <a:lnTo>
                  <a:pt x="33895" y="32843"/>
                </a:lnTo>
                <a:lnTo>
                  <a:pt x="44689" y="32843"/>
                </a:lnTo>
                <a:lnTo>
                  <a:pt x="44689" y="39788"/>
                </a:lnTo>
                <a:cubicBezTo>
                  <a:pt x="44689" y="39988"/>
                  <a:pt x="44851" y="40149"/>
                  <a:pt x="45050" y="40149"/>
                </a:cubicBezTo>
                <a:cubicBezTo>
                  <a:pt x="45250" y="40149"/>
                  <a:pt x="45412" y="39988"/>
                  <a:pt x="45412" y="39788"/>
                </a:cubicBezTo>
                <a:lnTo>
                  <a:pt x="45412" y="32843"/>
                </a:lnTo>
                <a:lnTo>
                  <a:pt x="55456" y="32843"/>
                </a:lnTo>
                <a:lnTo>
                  <a:pt x="55456" y="39788"/>
                </a:lnTo>
                <a:cubicBezTo>
                  <a:pt x="55456" y="39988"/>
                  <a:pt x="55618" y="40149"/>
                  <a:pt x="55818" y="40149"/>
                </a:cubicBezTo>
                <a:cubicBezTo>
                  <a:pt x="56018" y="40149"/>
                  <a:pt x="56179" y="39988"/>
                  <a:pt x="56179" y="39788"/>
                </a:cubicBezTo>
                <a:lnTo>
                  <a:pt x="56179" y="32843"/>
                </a:lnTo>
                <a:lnTo>
                  <a:pt x="68918" y="32843"/>
                </a:lnTo>
                <a:cubicBezTo>
                  <a:pt x="69117" y="32843"/>
                  <a:pt x="69278" y="32681"/>
                  <a:pt x="69278" y="32481"/>
                </a:cubicBezTo>
                <a:cubicBezTo>
                  <a:pt x="69278" y="32281"/>
                  <a:pt x="69117" y="32119"/>
                  <a:pt x="68918" y="32119"/>
                </a:cubicBezTo>
                <a:lnTo>
                  <a:pt x="56178" y="32119"/>
                </a:lnTo>
                <a:lnTo>
                  <a:pt x="56178" y="20009"/>
                </a:lnTo>
                <a:lnTo>
                  <a:pt x="68918" y="20009"/>
                </a:lnTo>
                <a:cubicBezTo>
                  <a:pt x="69117" y="20009"/>
                  <a:pt x="69278" y="19848"/>
                  <a:pt x="69278" y="19649"/>
                </a:cubicBezTo>
                <a:cubicBezTo>
                  <a:pt x="69278" y="19449"/>
                  <a:pt x="69117" y="19287"/>
                  <a:pt x="68918" y="19287"/>
                </a:cubicBezTo>
                <a:lnTo>
                  <a:pt x="56178" y="19287"/>
                </a:lnTo>
                <a:lnTo>
                  <a:pt x="56178" y="6605"/>
                </a:lnTo>
                <a:lnTo>
                  <a:pt x="68918" y="6605"/>
                </a:lnTo>
                <a:cubicBezTo>
                  <a:pt x="69117" y="6605"/>
                  <a:pt x="69278" y="6444"/>
                  <a:pt x="69278" y="6244"/>
                </a:cubicBezTo>
                <a:cubicBezTo>
                  <a:pt x="69278" y="6044"/>
                  <a:pt x="69117" y="5883"/>
                  <a:pt x="68918" y="5883"/>
                </a:cubicBezTo>
                <a:lnTo>
                  <a:pt x="56178" y="5883"/>
                </a:lnTo>
                <a:lnTo>
                  <a:pt x="56178" y="362"/>
                </a:lnTo>
                <a:cubicBezTo>
                  <a:pt x="56178" y="161"/>
                  <a:pt x="56016" y="0"/>
                  <a:pt x="55816" y="0"/>
                </a:cubicBezTo>
                <a:cubicBezTo>
                  <a:pt x="55616" y="0"/>
                  <a:pt x="55455" y="161"/>
                  <a:pt x="55455" y="362"/>
                </a:cubicBezTo>
                <a:lnTo>
                  <a:pt x="55455" y="5883"/>
                </a:lnTo>
                <a:lnTo>
                  <a:pt x="45411" y="5883"/>
                </a:lnTo>
                <a:lnTo>
                  <a:pt x="45411" y="362"/>
                </a:lnTo>
                <a:cubicBezTo>
                  <a:pt x="45411" y="161"/>
                  <a:pt x="45249" y="0"/>
                  <a:pt x="45049" y="0"/>
                </a:cubicBezTo>
                <a:cubicBezTo>
                  <a:pt x="44850" y="0"/>
                  <a:pt x="44688" y="161"/>
                  <a:pt x="44688" y="362"/>
                </a:cubicBezTo>
                <a:lnTo>
                  <a:pt x="44688" y="5883"/>
                </a:lnTo>
                <a:lnTo>
                  <a:pt x="33895" y="5883"/>
                </a:lnTo>
                <a:lnTo>
                  <a:pt x="33895" y="362"/>
                </a:lnTo>
                <a:cubicBezTo>
                  <a:pt x="33895" y="161"/>
                  <a:pt x="33733" y="0"/>
                  <a:pt x="33533" y="0"/>
                </a:cubicBezTo>
                <a:cubicBezTo>
                  <a:pt x="33333" y="0"/>
                  <a:pt x="33173" y="161"/>
                  <a:pt x="33173" y="362"/>
                </a:cubicBezTo>
                <a:lnTo>
                  <a:pt x="33173" y="5883"/>
                </a:lnTo>
                <a:lnTo>
                  <a:pt x="22504" y="5883"/>
                </a:lnTo>
                <a:lnTo>
                  <a:pt x="22504" y="362"/>
                </a:lnTo>
                <a:cubicBezTo>
                  <a:pt x="22504" y="161"/>
                  <a:pt x="22342" y="0"/>
                  <a:pt x="22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4"/>
          <p:cNvSpPr/>
          <p:nvPr/>
        </p:nvSpPr>
        <p:spPr>
          <a:xfrm>
            <a:off x="189710" y="4296000"/>
            <a:ext cx="582029" cy="664223"/>
          </a:xfrm>
          <a:custGeom>
            <a:avLst/>
            <a:gdLst/>
            <a:ahLst/>
            <a:cxnLst/>
            <a:rect l="l" t="t" r="r" b="b"/>
            <a:pathLst>
              <a:path w="14920" h="17027" extrusionOk="0">
                <a:moveTo>
                  <a:pt x="7164" y="0"/>
                </a:moveTo>
                <a:lnTo>
                  <a:pt x="5789" y="5650"/>
                </a:lnTo>
                <a:lnTo>
                  <a:pt x="1" y="6664"/>
                </a:lnTo>
                <a:lnTo>
                  <a:pt x="4572" y="8652"/>
                </a:lnTo>
                <a:lnTo>
                  <a:pt x="2173" y="14037"/>
                </a:lnTo>
                <a:lnTo>
                  <a:pt x="6443" y="11689"/>
                </a:lnTo>
                <a:lnTo>
                  <a:pt x="9029" y="17027"/>
                </a:lnTo>
                <a:lnTo>
                  <a:pt x="10303" y="11191"/>
                </a:lnTo>
                <a:lnTo>
                  <a:pt x="14572" y="12157"/>
                </a:lnTo>
                <a:lnTo>
                  <a:pt x="11739" y="7699"/>
                </a:lnTo>
                <a:lnTo>
                  <a:pt x="14920" y="3207"/>
                </a:lnTo>
                <a:lnTo>
                  <a:pt x="9960" y="4842"/>
                </a:lnTo>
                <a:close/>
              </a:path>
            </a:pathLst>
          </a:custGeom>
          <a:gradFill>
            <a:gsLst>
              <a:gs pos="0">
                <a:schemeClr val="accent2"/>
              </a:gs>
              <a:gs pos="100000">
                <a:schemeClr val="accent3"/>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4"/>
          <p:cNvSpPr/>
          <p:nvPr/>
        </p:nvSpPr>
        <p:spPr>
          <a:xfrm>
            <a:off x="315051" y="3819467"/>
            <a:ext cx="94824" cy="94763"/>
          </a:xfrm>
          <a:custGeom>
            <a:avLst/>
            <a:gdLst/>
            <a:ahLst/>
            <a:cxnLst/>
            <a:rect l="l" t="t" r="r" b="b"/>
            <a:pathLst>
              <a:path w="1821" h="1820" extrusionOk="0">
                <a:moveTo>
                  <a:pt x="910" y="362"/>
                </a:moveTo>
                <a:cubicBezTo>
                  <a:pt x="1213" y="362"/>
                  <a:pt x="1458" y="608"/>
                  <a:pt x="1458" y="910"/>
                </a:cubicBezTo>
                <a:cubicBezTo>
                  <a:pt x="1458" y="1213"/>
                  <a:pt x="1213" y="1458"/>
                  <a:pt x="910" y="1458"/>
                </a:cubicBezTo>
                <a:cubicBezTo>
                  <a:pt x="609" y="1458"/>
                  <a:pt x="363" y="1213"/>
                  <a:pt x="363" y="910"/>
                </a:cubicBezTo>
                <a:cubicBezTo>
                  <a:pt x="363" y="608"/>
                  <a:pt x="609" y="362"/>
                  <a:pt x="910" y="362"/>
                </a:cubicBezTo>
                <a:close/>
                <a:moveTo>
                  <a:pt x="910" y="1"/>
                </a:moveTo>
                <a:cubicBezTo>
                  <a:pt x="409" y="1"/>
                  <a:pt x="1" y="409"/>
                  <a:pt x="1" y="910"/>
                </a:cubicBezTo>
                <a:cubicBezTo>
                  <a:pt x="1" y="1413"/>
                  <a:pt x="409" y="1820"/>
                  <a:pt x="910" y="1820"/>
                </a:cubicBezTo>
                <a:cubicBezTo>
                  <a:pt x="1413" y="1820"/>
                  <a:pt x="1821" y="1413"/>
                  <a:pt x="1820" y="910"/>
                </a:cubicBezTo>
                <a:cubicBezTo>
                  <a:pt x="1820" y="409"/>
                  <a:pt x="1413"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a:off x="8059972" y="358021"/>
            <a:ext cx="363960" cy="363960"/>
          </a:xfrm>
          <a:custGeom>
            <a:avLst/>
            <a:gdLst/>
            <a:ahLst/>
            <a:cxnLst/>
            <a:rect l="l" t="t" r="r" b="b"/>
            <a:pathLst>
              <a:path w="8995" h="8995" extrusionOk="0">
                <a:moveTo>
                  <a:pt x="4498" y="1"/>
                </a:moveTo>
                <a:cubicBezTo>
                  <a:pt x="4221" y="3998"/>
                  <a:pt x="3998" y="4222"/>
                  <a:pt x="0" y="4497"/>
                </a:cubicBezTo>
                <a:cubicBezTo>
                  <a:pt x="3998" y="4774"/>
                  <a:pt x="4221" y="4997"/>
                  <a:pt x="4498" y="8995"/>
                </a:cubicBezTo>
                <a:cubicBezTo>
                  <a:pt x="4773" y="4997"/>
                  <a:pt x="4997" y="4774"/>
                  <a:pt x="8994" y="4497"/>
                </a:cubicBezTo>
                <a:cubicBezTo>
                  <a:pt x="4998" y="4222"/>
                  <a:pt x="4773" y="3997"/>
                  <a:pt x="4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4"/>
          <p:cNvSpPr/>
          <p:nvPr/>
        </p:nvSpPr>
        <p:spPr>
          <a:xfrm>
            <a:off x="8617064" y="1104297"/>
            <a:ext cx="94763" cy="94763"/>
          </a:xfrm>
          <a:custGeom>
            <a:avLst/>
            <a:gdLst/>
            <a:ahLst/>
            <a:cxnLst/>
            <a:rect l="l" t="t" r="r" b="b"/>
            <a:pathLst>
              <a:path w="2342" h="2342" extrusionOk="0">
                <a:moveTo>
                  <a:pt x="1171" y="1"/>
                </a:moveTo>
                <a:cubicBezTo>
                  <a:pt x="524" y="1"/>
                  <a:pt x="1" y="525"/>
                  <a:pt x="1" y="1172"/>
                </a:cubicBezTo>
                <a:cubicBezTo>
                  <a:pt x="1" y="1818"/>
                  <a:pt x="524" y="2342"/>
                  <a:pt x="1171" y="2342"/>
                </a:cubicBezTo>
                <a:cubicBezTo>
                  <a:pt x="1817" y="2342"/>
                  <a:pt x="2342" y="1818"/>
                  <a:pt x="2342" y="1172"/>
                </a:cubicBezTo>
                <a:cubicBezTo>
                  <a:pt x="2342" y="525"/>
                  <a:pt x="1817" y="1"/>
                  <a:pt x="11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4"/>
          <p:cNvSpPr/>
          <p:nvPr/>
        </p:nvSpPr>
        <p:spPr>
          <a:xfrm>
            <a:off x="1116730" y="4700435"/>
            <a:ext cx="221896" cy="221896"/>
          </a:xfrm>
          <a:custGeom>
            <a:avLst/>
            <a:gdLst/>
            <a:ahLst/>
            <a:cxnLst/>
            <a:rect l="l" t="t" r="r" b="b"/>
            <a:pathLst>
              <a:path w="5484" h="5484" extrusionOk="0">
                <a:moveTo>
                  <a:pt x="4325" y="0"/>
                </a:moveTo>
                <a:cubicBezTo>
                  <a:pt x="3400" y="1374"/>
                  <a:pt x="2944" y="1961"/>
                  <a:pt x="2212" y="1961"/>
                </a:cubicBezTo>
                <a:cubicBezTo>
                  <a:pt x="1697" y="1961"/>
                  <a:pt x="1046" y="1671"/>
                  <a:pt x="0" y="1159"/>
                </a:cubicBezTo>
                <a:lnTo>
                  <a:pt x="0" y="1159"/>
                </a:lnTo>
                <a:cubicBezTo>
                  <a:pt x="2340" y="2735"/>
                  <a:pt x="2398" y="2950"/>
                  <a:pt x="1160" y="5484"/>
                </a:cubicBezTo>
                <a:cubicBezTo>
                  <a:pt x="2084" y="4110"/>
                  <a:pt x="2540" y="3523"/>
                  <a:pt x="3272" y="3523"/>
                </a:cubicBezTo>
                <a:cubicBezTo>
                  <a:pt x="3786" y="3523"/>
                  <a:pt x="4437" y="3813"/>
                  <a:pt x="5484" y="4325"/>
                </a:cubicBezTo>
                <a:cubicBezTo>
                  <a:pt x="3145" y="2749"/>
                  <a:pt x="3087" y="2534"/>
                  <a:pt x="4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5">
  <p:cSld name="MAIN_POINT_1_5">
    <p:spTree>
      <p:nvGrpSpPr>
        <p:cNvPr id="1" name="Shape 263"/>
        <p:cNvGrpSpPr/>
        <p:nvPr/>
      </p:nvGrpSpPr>
      <p:grpSpPr>
        <a:xfrm>
          <a:off x="0" y="0"/>
          <a:ext cx="0" cy="0"/>
          <a:chOff x="0" y="0"/>
          <a:chExt cx="0" cy="0"/>
        </a:xfrm>
      </p:grpSpPr>
      <p:sp>
        <p:nvSpPr>
          <p:cNvPr id="264" name="Google Shape;264;p31"/>
          <p:cNvSpPr txBox="1">
            <a:spLocks noGrp="1"/>
          </p:cNvSpPr>
          <p:nvPr>
            <p:ph type="subTitle" idx="1"/>
          </p:nvPr>
        </p:nvSpPr>
        <p:spPr>
          <a:xfrm rot="268">
            <a:off x="720000" y="1452675"/>
            <a:ext cx="7704000" cy="2955300"/>
          </a:xfrm>
          <a:prstGeom prst="rect">
            <a:avLst/>
          </a:prstGeom>
          <a:noFill/>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solidFill>
                  <a:srgbClr val="262457"/>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65" name="Google Shape;265;p31"/>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66" name="Google Shape;266;p31"/>
          <p:cNvSpPr/>
          <p:nvPr/>
        </p:nvSpPr>
        <p:spPr>
          <a:xfrm rot="-965193">
            <a:off x="170461" y="4511557"/>
            <a:ext cx="379892" cy="379892"/>
          </a:xfrm>
          <a:custGeom>
            <a:avLst/>
            <a:gdLst/>
            <a:ahLst/>
            <a:cxnLst/>
            <a:rect l="l" t="t" r="r" b="b"/>
            <a:pathLst>
              <a:path w="8995" h="8995" extrusionOk="0">
                <a:moveTo>
                  <a:pt x="4497" y="0"/>
                </a:moveTo>
                <a:cubicBezTo>
                  <a:pt x="4221" y="3997"/>
                  <a:pt x="3997" y="4221"/>
                  <a:pt x="0" y="4497"/>
                </a:cubicBezTo>
                <a:cubicBezTo>
                  <a:pt x="3997" y="4773"/>
                  <a:pt x="4221" y="4996"/>
                  <a:pt x="4497" y="8994"/>
                </a:cubicBezTo>
                <a:cubicBezTo>
                  <a:pt x="4773" y="4996"/>
                  <a:pt x="4996" y="4773"/>
                  <a:pt x="8994" y="4497"/>
                </a:cubicBezTo>
                <a:cubicBezTo>
                  <a:pt x="4996" y="4222"/>
                  <a:pt x="4772" y="3997"/>
                  <a:pt x="4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518644" y="4240747"/>
            <a:ext cx="76910" cy="76868"/>
          </a:xfrm>
          <a:custGeom>
            <a:avLst/>
            <a:gdLst/>
            <a:ahLst/>
            <a:cxnLst/>
            <a:rect l="l" t="t" r="r" b="b"/>
            <a:pathLst>
              <a:path w="1821" h="1820" extrusionOk="0">
                <a:moveTo>
                  <a:pt x="910" y="362"/>
                </a:moveTo>
                <a:cubicBezTo>
                  <a:pt x="1213" y="362"/>
                  <a:pt x="1458" y="608"/>
                  <a:pt x="1458" y="910"/>
                </a:cubicBezTo>
                <a:cubicBezTo>
                  <a:pt x="1458" y="1213"/>
                  <a:pt x="1213" y="1458"/>
                  <a:pt x="910" y="1458"/>
                </a:cubicBezTo>
                <a:cubicBezTo>
                  <a:pt x="609" y="1458"/>
                  <a:pt x="363" y="1213"/>
                  <a:pt x="363" y="910"/>
                </a:cubicBezTo>
                <a:cubicBezTo>
                  <a:pt x="363" y="608"/>
                  <a:pt x="609" y="362"/>
                  <a:pt x="910" y="362"/>
                </a:cubicBezTo>
                <a:close/>
                <a:moveTo>
                  <a:pt x="910" y="1"/>
                </a:moveTo>
                <a:cubicBezTo>
                  <a:pt x="409" y="1"/>
                  <a:pt x="1" y="409"/>
                  <a:pt x="1" y="910"/>
                </a:cubicBezTo>
                <a:cubicBezTo>
                  <a:pt x="1" y="1413"/>
                  <a:pt x="409" y="1820"/>
                  <a:pt x="910" y="1820"/>
                </a:cubicBezTo>
                <a:cubicBezTo>
                  <a:pt x="1413" y="1820"/>
                  <a:pt x="1821" y="1413"/>
                  <a:pt x="1820" y="910"/>
                </a:cubicBezTo>
                <a:cubicBezTo>
                  <a:pt x="1820" y="409"/>
                  <a:pt x="1413"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875039" y="4711172"/>
            <a:ext cx="94763" cy="94763"/>
          </a:xfrm>
          <a:custGeom>
            <a:avLst/>
            <a:gdLst/>
            <a:ahLst/>
            <a:cxnLst/>
            <a:rect l="l" t="t" r="r" b="b"/>
            <a:pathLst>
              <a:path w="2342" h="2342" extrusionOk="0">
                <a:moveTo>
                  <a:pt x="1171" y="1"/>
                </a:moveTo>
                <a:cubicBezTo>
                  <a:pt x="524" y="1"/>
                  <a:pt x="1" y="525"/>
                  <a:pt x="1" y="1172"/>
                </a:cubicBezTo>
                <a:cubicBezTo>
                  <a:pt x="1" y="1818"/>
                  <a:pt x="524" y="2342"/>
                  <a:pt x="1171" y="2342"/>
                </a:cubicBezTo>
                <a:cubicBezTo>
                  <a:pt x="1817" y="2342"/>
                  <a:pt x="2342" y="1818"/>
                  <a:pt x="2342" y="1172"/>
                </a:cubicBezTo>
                <a:cubicBezTo>
                  <a:pt x="2342" y="525"/>
                  <a:pt x="1817" y="1"/>
                  <a:pt x="11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8601299" y="1452376"/>
            <a:ext cx="102448" cy="102448"/>
          </a:xfrm>
          <a:custGeom>
            <a:avLst/>
            <a:gdLst/>
            <a:ahLst/>
            <a:cxnLst/>
            <a:rect l="l" t="t" r="r" b="b"/>
            <a:pathLst>
              <a:path w="2343" h="2343" extrusionOk="0">
                <a:moveTo>
                  <a:pt x="2342" y="1171"/>
                </a:moveTo>
                <a:cubicBezTo>
                  <a:pt x="2342" y="1818"/>
                  <a:pt x="1818" y="2342"/>
                  <a:pt x="1171" y="2342"/>
                </a:cubicBezTo>
                <a:cubicBezTo>
                  <a:pt x="525" y="2342"/>
                  <a:pt x="0" y="1818"/>
                  <a:pt x="0" y="1171"/>
                </a:cubicBezTo>
                <a:cubicBezTo>
                  <a:pt x="0" y="524"/>
                  <a:pt x="525" y="1"/>
                  <a:pt x="1171" y="1"/>
                </a:cubicBezTo>
                <a:cubicBezTo>
                  <a:pt x="1818" y="1"/>
                  <a:pt x="2342" y="524"/>
                  <a:pt x="2342" y="117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8768828" y="1853312"/>
            <a:ext cx="239788" cy="239788"/>
          </a:xfrm>
          <a:custGeom>
            <a:avLst/>
            <a:gdLst/>
            <a:ahLst/>
            <a:cxnLst/>
            <a:rect l="l" t="t" r="r" b="b"/>
            <a:pathLst>
              <a:path w="5484" h="5484" extrusionOk="0">
                <a:moveTo>
                  <a:pt x="4325" y="0"/>
                </a:moveTo>
                <a:cubicBezTo>
                  <a:pt x="3400" y="1374"/>
                  <a:pt x="2944" y="1961"/>
                  <a:pt x="2212" y="1961"/>
                </a:cubicBezTo>
                <a:cubicBezTo>
                  <a:pt x="1697" y="1961"/>
                  <a:pt x="1046" y="1671"/>
                  <a:pt x="0" y="1159"/>
                </a:cubicBezTo>
                <a:lnTo>
                  <a:pt x="0" y="1159"/>
                </a:lnTo>
                <a:cubicBezTo>
                  <a:pt x="2340" y="2735"/>
                  <a:pt x="2398" y="2950"/>
                  <a:pt x="1160" y="5484"/>
                </a:cubicBezTo>
                <a:cubicBezTo>
                  <a:pt x="2084" y="4110"/>
                  <a:pt x="2540" y="3523"/>
                  <a:pt x="3272" y="3523"/>
                </a:cubicBezTo>
                <a:cubicBezTo>
                  <a:pt x="3786" y="3523"/>
                  <a:pt x="4437" y="3813"/>
                  <a:pt x="5484" y="4325"/>
                </a:cubicBezTo>
                <a:cubicBezTo>
                  <a:pt x="3145" y="2749"/>
                  <a:pt x="3087" y="2534"/>
                  <a:pt x="4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72"/>
        <p:cNvGrpSpPr/>
        <p:nvPr/>
      </p:nvGrpSpPr>
      <p:grpSpPr>
        <a:xfrm>
          <a:off x="0" y="0"/>
          <a:ext cx="0" cy="0"/>
          <a:chOff x="0" y="0"/>
          <a:chExt cx="0" cy="0"/>
        </a:xfrm>
      </p:grpSpPr>
      <p:sp>
        <p:nvSpPr>
          <p:cNvPr id="373" name="Google Shape;373;p40"/>
          <p:cNvSpPr/>
          <p:nvPr/>
        </p:nvSpPr>
        <p:spPr>
          <a:xfrm>
            <a:off x="7202610" y="1565200"/>
            <a:ext cx="3020218" cy="2210572"/>
          </a:xfrm>
          <a:custGeom>
            <a:avLst/>
            <a:gdLst/>
            <a:ahLst/>
            <a:cxnLst/>
            <a:rect l="l" t="t" r="r" b="b"/>
            <a:pathLst>
              <a:path w="69279" h="50707" extrusionOk="0">
                <a:moveTo>
                  <a:pt x="33173" y="6607"/>
                </a:moveTo>
                <a:lnTo>
                  <a:pt x="33173" y="19288"/>
                </a:lnTo>
                <a:lnTo>
                  <a:pt x="22504" y="19288"/>
                </a:lnTo>
                <a:lnTo>
                  <a:pt x="22504" y="6607"/>
                </a:lnTo>
                <a:close/>
                <a:moveTo>
                  <a:pt x="44688" y="6607"/>
                </a:moveTo>
                <a:lnTo>
                  <a:pt x="44688" y="19288"/>
                </a:lnTo>
                <a:lnTo>
                  <a:pt x="33895" y="19288"/>
                </a:lnTo>
                <a:lnTo>
                  <a:pt x="33895" y="6607"/>
                </a:lnTo>
                <a:close/>
                <a:moveTo>
                  <a:pt x="55455" y="6607"/>
                </a:moveTo>
                <a:lnTo>
                  <a:pt x="55455" y="19288"/>
                </a:lnTo>
                <a:lnTo>
                  <a:pt x="45411" y="19288"/>
                </a:lnTo>
                <a:lnTo>
                  <a:pt x="45411" y="6607"/>
                </a:lnTo>
                <a:close/>
                <a:moveTo>
                  <a:pt x="33173" y="20009"/>
                </a:moveTo>
                <a:lnTo>
                  <a:pt x="33173" y="32119"/>
                </a:lnTo>
                <a:lnTo>
                  <a:pt x="22504" y="32119"/>
                </a:lnTo>
                <a:lnTo>
                  <a:pt x="22504" y="20009"/>
                </a:lnTo>
                <a:close/>
                <a:moveTo>
                  <a:pt x="44689" y="20009"/>
                </a:moveTo>
                <a:lnTo>
                  <a:pt x="44689" y="32119"/>
                </a:lnTo>
                <a:lnTo>
                  <a:pt x="33895" y="32119"/>
                </a:lnTo>
                <a:lnTo>
                  <a:pt x="33895" y="20009"/>
                </a:lnTo>
                <a:close/>
                <a:moveTo>
                  <a:pt x="55455" y="20009"/>
                </a:moveTo>
                <a:lnTo>
                  <a:pt x="55455" y="32119"/>
                </a:lnTo>
                <a:lnTo>
                  <a:pt x="45411" y="32119"/>
                </a:lnTo>
                <a:lnTo>
                  <a:pt x="45411" y="20009"/>
                </a:lnTo>
                <a:close/>
                <a:moveTo>
                  <a:pt x="33173" y="32843"/>
                </a:moveTo>
                <a:lnTo>
                  <a:pt x="33173" y="45252"/>
                </a:lnTo>
                <a:lnTo>
                  <a:pt x="22504" y="45252"/>
                </a:lnTo>
                <a:lnTo>
                  <a:pt x="22504" y="32843"/>
                </a:lnTo>
                <a:close/>
                <a:moveTo>
                  <a:pt x="22142" y="0"/>
                </a:moveTo>
                <a:cubicBezTo>
                  <a:pt x="21942" y="0"/>
                  <a:pt x="21782" y="161"/>
                  <a:pt x="21782" y="362"/>
                </a:cubicBezTo>
                <a:lnTo>
                  <a:pt x="21782" y="5883"/>
                </a:lnTo>
                <a:lnTo>
                  <a:pt x="11995" y="5883"/>
                </a:lnTo>
                <a:cubicBezTo>
                  <a:pt x="11795" y="5883"/>
                  <a:pt x="11633" y="6044"/>
                  <a:pt x="11633" y="6244"/>
                </a:cubicBezTo>
                <a:cubicBezTo>
                  <a:pt x="11633" y="6444"/>
                  <a:pt x="11795" y="6605"/>
                  <a:pt x="11995" y="6605"/>
                </a:cubicBezTo>
                <a:lnTo>
                  <a:pt x="21782" y="6605"/>
                </a:lnTo>
                <a:lnTo>
                  <a:pt x="21782" y="19287"/>
                </a:lnTo>
                <a:lnTo>
                  <a:pt x="11995" y="19287"/>
                </a:lnTo>
                <a:cubicBezTo>
                  <a:pt x="11795" y="19287"/>
                  <a:pt x="11633" y="19449"/>
                  <a:pt x="11633" y="19649"/>
                </a:cubicBezTo>
                <a:cubicBezTo>
                  <a:pt x="11633" y="19848"/>
                  <a:pt x="11795" y="20009"/>
                  <a:pt x="11995" y="20009"/>
                </a:cubicBezTo>
                <a:lnTo>
                  <a:pt x="21782" y="20009"/>
                </a:lnTo>
                <a:lnTo>
                  <a:pt x="21782" y="32119"/>
                </a:lnTo>
                <a:lnTo>
                  <a:pt x="362" y="32119"/>
                </a:lnTo>
                <a:cubicBezTo>
                  <a:pt x="162" y="32119"/>
                  <a:pt x="0" y="32281"/>
                  <a:pt x="0" y="32481"/>
                </a:cubicBezTo>
                <a:cubicBezTo>
                  <a:pt x="0" y="32681"/>
                  <a:pt x="162" y="32843"/>
                  <a:pt x="362" y="32843"/>
                </a:cubicBezTo>
                <a:lnTo>
                  <a:pt x="21782" y="32843"/>
                </a:lnTo>
                <a:lnTo>
                  <a:pt x="21782" y="45252"/>
                </a:lnTo>
                <a:lnTo>
                  <a:pt x="11995" y="45252"/>
                </a:lnTo>
                <a:cubicBezTo>
                  <a:pt x="11795" y="45252"/>
                  <a:pt x="11633" y="45413"/>
                  <a:pt x="11633" y="45613"/>
                </a:cubicBezTo>
                <a:cubicBezTo>
                  <a:pt x="11633" y="45813"/>
                  <a:pt x="11795" y="45975"/>
                  <a:pt x="11995" y="45975"/>
                </a:cubicBezTo>
                <a:lnTo>
                  <a:pt x="21782" y="45975"/>
                </a:lnTo>
                <a:lnTo>
                  <a:pt x="21782" y="50345"/>
                </a:lnTo>
                <a:cubicBezTo>
                  <a:pt x="21782" y="50545"/>
                  <a:pt x="21942" y="50707"/>
                  <a:pt x="22142" y="50707"/>
                </a:cubicBezTo>
                <a:cubicBezTo>
                  <a:pt x="22342" y="50707"/>
                  <a:pt x="22504" y="50545"/>
                  <a:pt x="22504" y="50345"/>
                </a:cubicBezTo>
                <a:lnTo>
                  <a:pt x="22504" y="45975"/>
                </a:lnTo>
                <a:lnTo>
                  <a:pt x="33173" y="45975"/>
                </a:lnTo>
                <a:lnTo>
                  <a:pt x="33173" y="50345"/>
                </a:lnTo>
                <a:cubicBezTo>
                  <a:pt x="33173" y="50545"/>
                  <a:pt x="33333" y="50707"/>
                  <a:pt x="33533" y="50707"/>
                </a:cubicBezTo>
                <a:cubicBezTo>
                  <a:pt x="33733" y="50707"/>
                  <a:pt x="33895" y="50545"/>
                  <a:pt x="33895" y="50345"/>
                </a:cubicBezTo>
                <a:lnTo>
                  <a:pt x="33895" y="45975"/>
                </a:lnTo>
                <a:lnTo>
                  <a:pt x="39826" y="45975"/>
                </a:lnTo>
                <a:cubicBezTo>
                  <a:pt x="40026" y="45975"/>
                  <a:pt x="40188" y="45813"/>
                  <a:pt x="40188" y="45613"/>
                </a:cubicBezTo>
                <a:cubicBezTo>
                  <a:pt x="40188" y="45413"/>
                  <a:pt x="40026" y="45252"/>
                  <a:pt x="39826" y="45252"/>
                </a:cubicBezTo>
                <a:lnTo>
                  <a:pt x="33895" y="45252"/>
                </a:lnTo>
                <a:lnTo>
                  <a:pt x="33895" y="32843"/>
                </a:lnTo>
                <a:lnTo>
                  <a:pt x="44689" y="32843"/>
                </a:lnTo>
                <a:lnTo>
                  <a:pt x="44689" y="39788"/>
                </a:lnTo>
                <a:cubicBezTo>
                  <a:pt x="44689" y="39988"/>
                  <a:pt x="44851" y="40149"/>
                  <a:pt x="45050" y="40149"/>
                </a:cubicBezTo>
                <a:cubicBezTo>
                  <a:pt x="45250" y="40149"/>
                  <a:pt x="45412" y="39988"/>
                  <a:pt x="45412" y="39788"/>
                </a:cubicBezTo>
                <a:lnTo>
                  <a:pt x="45412" y="32843"/>
                </a:lnTo>
                <a:lnTo>
                  <a:pt x="55456" y="32843"/>
                </a:lnTo>
                <a:lnTo>
                  <a:pt x="55456" y="39788"/>
                </a:lnTo>
                <a:cubicBezTo>
                  <a:pt x="55456" y="39988"/>
                  <a:pt x="55618" y="40149"/>
                  <a:pt x="55818" y="40149"/>
                </a:cubicBezTo>
                <a:cubicBezTo>
                  <a:pt x="56018" y="40149"/>
                  <a:pt x="56179" y="39988"/>
                  <a:pt x="56179" y="39788"/>
                </a:cubicBezTo>
                <a:lnTo>
                  <a:pt x="56179" y="32843"/>
                </a:lnTo>
                <a:lnTo>
                  <a:pt x="68918" y="32843"/>
                </a:lnTo>
                <a:cubicBezTo>
                  <a:pt x="69117" y="32843"/>
                  <a:pt x="69278" y="32681"/>
                  <a:pt x="69278" y="32481"/>
                </a:cubicBezTo>
                <a:cubicBezTo>
                  <a:pt x="69278" y="32281"/>
                  <a:pt x="69117" y="32119"/>
                  <a:pt x="68918" y="32119"/>
                </a:cubicBezTo>
                <a:lnTo>
                  <a:pt x="56178" y="32119"/>
                </a:lnTo>
                <a:lnTo>
                  <a:pt x="56178" y="20009"/>
                </a:lnTo>
                <a:lnTo>
                  <a:pt x="68918" y="20009"/>
                </a:lnTo>
                <a:cubicBezTo>
                  <a:pt x="69117" y="20009"/>
                  <a:pt x="69278" y="19848"/>
                  <a:pt x="69278" y="19649"/>
                </a:cubicBezTo>
                <a:cubicBezTo>
                  <a:pt x="69278" y="19449"/>
                  <a:pt x="69117" y="19287"/>
                  <a:pt x="68918" y="19287"/>
                </a:cubicBezTo>
                <a:lnTo>
                  <a:pt x="56178" y="19287"/>
                </a:lnTo>
                <a:lnTo>
                  <a:pt x="56178" y="6605"/>
                </a:lnTo>
                <a:lnTo>
                  <a:pt x="68918" y="6605"/>
                </a:lnTo>
                <a:cubicBezTo>
                  <a:pt x="69117" y="6605"/>
                  <a:pt x="69278" y="6444"/>
                  <a:pt x="69278" y="6244"/>
                </a:cubicBezTo>
                <a:cubicBezTo>
                  <a:pt x="69278" y="6044"/>
                  <a:pt x="69117" y="5883"/>
                  <a:pt x="68918" y="5883"/>
                </a:cubicBezTo>
                <a:lnTo>
                  <a:pt x="56178" y="5883"/>
                </a:lnTo>
                <a:lnTo>
                  <a:pt x="56178" y="362"/>
                </a:lnTo>
                <a:cubicBezTo>
                  <a:pt x="56178" y="161"/>
                  <a:pt x="56016" y="0"/>
                  <a:pt x="55816" y="0"/>
                </a:cubicBezTo>
                <a:cubicBezTo>
                  <a:pt x="55616" y="0"/>
                  <a:pt x="55455" y="161"/>
                  <a:pt x="55455" y="362"/>
                </a:cubicBezTo>
                <a:lnTo>
                  <a:pt x="55455" y="5883"/>
                </a:lnTo>
                <a:lnTo>
                  <a:pt x="45411" y="5883"/>
                </a:lnTo>
                <a:lnTo>
                  <a:pt x="45411" y="362"/>
                </a:lnTo>
                <a:cubicBezTo>
                  <a:pt x="45411" y="161"/>
                  <a:pt x="45249" y="0"/>
                  <a:pt x="45049" y="0"/>
                </a:cubicBezTo>
                <a:cubicBezTo>
                  <a:pt x="44850" y="0"/>
                  <a:pt x="44688" y="161"/>
                  <a:pt x="44688" y="362"/>
                </a:cubicBezTo>
                <a:lnTo>
                  <a:pt x="44688" y="5883"/>
                </a:lnTo>
                <a:lnTo>
                  <a:pt x="33895" y="5883"/>
                </a:lnTo>
                <a:lnTo>
                  <a:pt x="33895" y="362"/>
                </a:lnTo>
                <a:cubicBezTo>
                  <a:pt x="33895" y="161"/>
                  <a:pt x="33733" y="0"/>
                  <a:pt x="33533" y="0"/>
                </a:cubicBezTo>
                <a:cubicBezTo>
                  <a:pt x="33333" y="0"/>
                  <a:pt x="33173" y="161"/>
                  <a:pt x="33173" y="362"/>
                </a:cubicBezTo>
                <a:lnTo>
                  <a:pt x="33173" y="5883"/>
                </a:lnTo>
                <a:lnTo>
                  <a:pt x="22504" y="5883"/>
                </a:lnTo>
                <a:lnTo>
                  <a:pt x="22504" y="362"/>
                </a:lnTo>
                <a:cubicBezTo>
                  <a:pt x="22504" y="161"/>
                  <a:pt x="22342" y="0"/>
                  <a:pt x="22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0"/>
          <p:cNvSpPr/>
          <p:nvPr/>
        </p:nvSpPr>
        <p:spPr>
          <a:xfrm>
            <a:off x="672614" y="3775772"/>
            <a:ext cx="94763" cy="94763"/>
          </a:xfrm>
          <a:custGeom>
            <a:avLst/>
            <a:gdLst/>
            <a:ahLst/>
            <a:cxnLst/>
            <a:rect l="l" t="t" r="r" b="b"/>
            <a:pathLst>
              <a:path w="2342" h="2342" extrusionOk="0">
                <a:moveTo>
                  <a:pt x="1171" y="1"/>
                </a:moveTo>
                <a:cubicBezTo>
                  <a:pt x="524" y="1"/>
                  <a:pt x="1" y="525"/>
                  <a:pt x="1" y="1172"/>
                </a:cubicBezTo>
                <a:cubicBezTo>
                  <a:pt x="1" y="1818"/>
                  <a:pt x="524" y="2342"/>
                  <a:pt x="1171" y="2342"/>
                </a:cubicBezTo>
                <a:cubicBezTo>
                  <a:pt x="1817" y="2342"/>
                  <a:pt x="2342" y="1818"/>
                  <a:pt x="2342" y="1172"/>
                </a:cubicBezTo>
                <a:cubicBezTo>
                  <a:pt x="2342" y="525"/>
                  <a:pt x="1817" y="1"/>
                  <a:pt x="11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0"/>
          <p:cNvSpPr/>
          <p:nvPr/>
        </p:nvSpPr>
        <p:spPr>
          <a:xfrm>
            <a:off x="8424005" y="1779897"/>
            <a:ext cx="221896" cy="221896"/>
          </a:xfrm>
          <a:custGeom>
            <a:avLst/>
            <a:gdLst/>
            <a:ahLst/>
            <a:cxnLst/>
            <a:rect l="l" t="t" r="r" b="b"/>
            <a:pathLst>
              <a:path w="5484" h="5484" extrusionOk="0">
                <a:moveTo>
                  <a:pt x="4325" y="0"/>
                </a:moveTo>
                <a:cubicBezTo>
                  <a:pt x="3400" y="1374"/>
                  <a:pt x="2944" y="1961"/>
                  <a:pt x="2212" y="1961"/>
                </a:cubicBezTo>
                <a:cubicBezTo>
                  <a:pt x="1697" y="1961"/>
                  <a:pt x="1046" y="1671"/>
                  <a:pt x="0" y="1159"/>
                </a:cubicBezTo>
                <a:lnTo>
                  <a:pt x="0" y="1159"/>
                </a:lnTo>
                <a:cubicBezTo>
                  <a:pt x="2340" y="2735"/>
                  <a:pt x="2398" y="2950"/>
                  <a:pt x="1160" y="5484"/>
                </a:cubicBezTo>
                <a:cubicBezTo>
                  <a:pt x="2084" y="4110"/>
                  <a:pt x="2540" y="3523"/>
                  <a:pt x="3272" y="3523"/>
                </a:cubicBezTo>
                <a:cubicBezTo>
                  <a:pt x="3786" y="3523"/>
                  <a:pt x="4437" y="3813"/>
                  <a:pt x="5484" y="4325"/>
                </a:cubicBezTo>
                <a:cubicBezTo>
                  <a:pt x="3145" y="2749"/>
                  <a:pt x="3087" y="2534"/>
                  <a:pt x="4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0"/>
          <p:cNvSpPr/>
          <p:nvPr/>
        </p:nvSpPr>
        <p:spPr>
          <a:xfrm>
            <a:off x="1221601" y="4603507"/>
            <a:ext cx="295983" cy="295983"/>
          </a:xfrm>
          <a:custGeom>
            <a:avLst/>
            <a:gdLst/>
            <a:ahLst/>
            <a:cxnLst/>
            <a:rect l="l" t="t" r="r" b="b"/>
            <a:pathLst>
              <a:path w="7315" h="7315" extrusionOk="0">
                <a:moveTo>
                  <a:pt x="3658" y="0"/>
                </a:moveTo>
                <a:cubicBezTo>
                  <a:pt x="3433" y="3251"/>
                  <a:pt x="3251" y="3433"/>
                  <a:pt x="0" y="3657"/>
                </a:cubicBezTo>
                <a:cubicBezTo>
                  <a:pt x="3251" y="3882"/>
                  <a:pt x="3433" y="4063"/>
                  <a:pt x="3658" y="7314"/>
                </a:cubicBezTo>
                <a:cubicBezTo>
                  <a:pt x="3882" y="4063"/>
                  <a:pt x="4064" y="3882"/>
                  <a:pt x="7314" y="3658"/>
                </a:cubicBezTo>
                <a:cubicBezTo>
                  <a:pt x="4065" y="3433"/>
                  <a:pt x="3882" y="3250"/>
                  <a:pt x="3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377;p40"/>
          <p:cNvGrpSpPr/>
          <p:nvPr/>
        </p:nvGrpSpPr>
        <p:grpSpPr>
          <a:xfrm>
            <a:off x="-173806" y="4147915"/>
            <a:ext cx="1046203" cy="664221"/>
            <a:chOff x="4351975" y="4068200"/>
            <a:chExt cx="492725" cy="312825"/>
          </a:xfrm>
        </p:grpSpPr>
        <p:sp>
          <p:nvSpPr>
            <p:cNvPr id="378" name="Google Shape;378;p40"/>
            <p:cNvSpPr/>
            <p:nvPr/>
          </p:nvSpPr>
          <p:spPr>
            <a:xfrm>
              <a:off x="4351975" y="4068200"/>
              <a:ext cx="420725" cy="312825"/>
            </a:xfrm>
            <a:custGeom>
              <a:avLst/>
              <a:gdLst/>
              <a:ahLst/>
              <a:cxnLst/>
              <a:rect l="l" t="t" r="r" b="b"/>
              <a:pathLst>
                <a:path w="16829" h="12513" extrusionOk="0">
                  <a:moveTo>
                    <a:pt x="0" y="0"/>
                  </a:moveTo>
                  <a:lnTo>
                    <a:pt x="16829" y="2966"/>
                  </a:lnTo>
                  <a:lnTo>
                    <a:pt x="13020" y="12512"/>
                  </a:lnTo>
                  <a:close/>
                </a:path>
              </a:pathLst>
            </a:custGeom>
            <a:gradFill>
              <a:gsLst>
                <a:gs pos="0">
                  <a:schemeClr val="accent4"/>
                </a:gs>
                <a:gs pos="100000">
                  <a:schemeClr val="accent3"/>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0"/>
            <p:cNvSpPr/>
            <p:nvPr/>
          </p:nvSpPr>
          <p:spPr>
            <a:xfrm>
              <a:off x="4677450" y="4142350"/>
              <a:ext cx="167250" cy="238675"/>
            </a:xfrm>
            <a:custGeom>
              <a:avLst/>
              <a:gdLst/>
              <a:ahLst/>
              <a:cxnLst/>
              <a:rect l="l" t="t" r="r" b="b"/>
              <a:pathLst>
                <a:path w="6690" h="9547" extrusionOk="0">
                  <a:moveTo>
                    <a:pt x="3810" y="0"/>
                  </a:moveTo>
                  <a:lnTo>
                    <a:pt x="1" y="9546"/>
                  </a:lnTo>
                  <a:lnTo>
                    <a:pt x="6689" y="8027"/>
                  </a:lnTo>
                  <a:lnTo>
                    <a:pt x="38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40"/>
          <p:cNvSpPr/>
          <p:nvPr/>
        </p:nvSpPr>
        <p:spPr>
          <a:xfrm>
            <a:off x="8773789" y="1390747"/>
            <a:ext cx="94763" cy="94763"/>
          </a:xfrm>
          <a:custGeom>
            <a:avLst/>
            <a:gdLst/>
            <a:ahLst/>
            <a:cxnLst/>
            <a:rect l="l" t="t" r="r" b="b"/>
            <a:pathLst>
              <a:path w="2342" h="2342" extrusionOk="0">
                <a:moveTo>
                  <a:pt x="1171" y="1"/>
                </a:moveTo>
                <a:cubicBezTo>
                  <a:pt x="524" y="1"/>
                  <a:pt x="1" y="525"/>
                  <a:pt x="1" y="1172"/>
                </a:cubicBezTo>
                <a:cubicBezTo>
                  <a:pt x="1" y="1818"/>
                  <a:pt x="524" y="2342"/>
                  <a:pt x="1171" y="2342"/>
                </a:cubicBezTo>
                <a:cubicBezTo>
                  <a:pt x="1817" y="2342"/>
                  <a:pt x="2342" y="1818"/>
                  <a:pt x="2342" y="1172"/>
                </a:cubicBezTo>
                <a:cubicBezTo>
                  <a:pt x="2342" y="525"/>
                  <a:pt x="1817" y="1"/>
                  <a:pt x="1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0"/>
          <p:cNvSpPr/>
          <p:nvPr/>
        </p:nvSpPr>
        <p:spPr>
          <a:xfrm>
            <a:off x="7305001" y="347004"/>
            <a:ext cx="94824" cy="94763"/>
          </a:xfrm>
          <a:custGeom>
            <a:avLst/>
            <a:gdLst/>
            <a:ahLst/>
            <a:cxnLst/>
            <a:rect l="l" t="t" r="r" b="b"/>
            <a:pathLst>
              <a:path w="1821" h="1820" extrusionOk="0">
                <a:moveTo>
                  <a:pt x="910" y="362"/>
                </a:moveTo>
                <a:cubicBezTo>
                  <a:pt x="1213" y="362"/>
                  <a:pt x="1458" y="608"/>
                  <a:pt x="1458" y="910"/>
                </a:cubicBezTo>
                <a:cubicBezTo>
                  <a:pt x="1458" y="1213"/>
                  <a:pt x="1213" y="1458"/>
                  <a:pt x="910" y="1458"/>
                </a:cubicBezTo>
                <a:cubicBezTo>
                  <a:pt x="609" y="1458"/>
                  <a:pt x="363" y="1213"/>
                  <a:pt x="363" y="910"/>
                </a:cubicBezTo>
                <a:cubicBezTo>
                  <a:pt x="363" y="608"/>
                  <a:pt x="609" y="362"/>
                  <a:pt x="910" y="362"/>
                </a:cubicBezTo>
                <a:close/>
                <a:moveTo>
                  <a:pt x="910" y="1"/>
                </a:moveTo>
                <a:cubicBezTo>
                  <a:pt x="409" y="1"/>
                  <a:pt x="1" y="409"/>
                  <a:pt x="1" y="910"/>
                </a:cubicBezTo>
                <a:cubicBezTo>
                  <a:pt x="1" y="1413"/>
                  <a:pt x="409" y="1820"/>
                  <a:pt x="910" y="1820"/>
                </a:cubicBezTo>
                <a:cubicBezTo>
                  <a:pt x="1413" y="1820"/>
                  <a:pt x="1821" y="1413"/>
                  <a:pt x="1820" y="910"/>
                </a:cubicBezTo>
                <a:cubicBezTo>
                  <a:pt x="1820" y="409"/>
                  <a:pt x="1413" y="1"/>
                  <a:pt x="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4000"/>
              <a:buFont typeface="Teko Medium"/>
              <a:buNone/>
              <a:defRPr sz="4000">
                <a:solidFill>
                  <a:schemeClr val="dk1"/>
                </a:solidFill>
                <a:latin typeface="Teko Medium"/>
                <a:ea typeface="Teko Medium"/>
                <a:cs typeface="Teko Medium"/>
                <a:sym typeface="Teko Medium"/>
              </a:defRPr>
            </a:lvl1pPr>
            <a:lvl2pPr lvl="1" rtl="0">
              <a:spcBef>
                <a:spcPts val="0"/>
              </a:spcBef>
              <a:spcAft>
                <a:spcPts val="0"/>
              </a:spcAft>
              <a:buClr>
                <a:schemeClr val="dk1"/>
              </a:buClr>
              <a:buSzPts val="4000"/>
              <a:buFont typeface="Teko Medium"/>
              <a:buNone/>
              <a:defRPr sz="4000">
                <a:solidFill>
                  <a:schemeClr val="dk1"/>
                </a:solidFill>
                <a:latin typeface="Teko Medium"/>
                <a:ea typeface="Teko Medium"/>
                <a:cs typeface="Teko Medium"/>
                <a:sym typeface="Teko Medium"/>
              </a:defRPr>
            </a:lvl2pPr>
            <a:lvl3pPr lvl="2" rtl="0">
              <a:spcBef>
                <a:spcPts val="0"/>
              </a:spcBef>
              <a:spcAft>
                <a:spcPts val="0"/>
              </a:spcAft>
              <a:buClr>
                <a:schemeClr val="dk1"/>
              </a:buClr>
              <a:buSzPts val="4000"/>
              <a:buFont typeface="Teko Medium"/>
              <a:buNone/>
              <a:defRPr sz="4000">
                <a:solidFill>
                  <a:schemeClr val="dk1"/>
                </a:solidFill>
                <a:latin typeface="Teko Medium"/>
                <a:ea typeface="Teko Medium"/>
                <a:cs typeface="Teko Medium"/>
                <a:sym typeface="Teko Medium"/>
              </a:defRPr>
            </a:lvl3pPr>
            <a:lvl4pPr lvl="3" rtl="0">
              <a:spcBef>
                <a:spcPts val="0"/>
              </a:spcBef>
              <a:spcAft>
                <a:spcPts val="0"/>
              </a:spcAft>
              <a:buClr>
                <a:schemeClr val="dk1"/>
              </a:buClr>
              <a:buSzPts val="4000"/>
              <a:buFont typeface="Teko Medium"/>
              <a:buNone/>
              <a:defRPr sz="4000">
                <a:solidFill>
                  <a:schemeClr val="dk1"/>
                </a:solidFill>
                <a:latin typeface="Teko Medium"/>
                <a:ea typeface="Teko Medium"/>
                <a:cs typeface="Teko Medium"/>
                <a:sym typeface="Teko Medium"/>
              </a:defRPr>
            </a:lvl4pPr>
            <a:lvl5pPr lvl="4" rtl="0">
              <a:spcBef>
                <a:spcPts val="0"/>
              </a:spcBef>
              <a:spcAft>
                <a:spcPts val="0"/>
              </a:spcAft>
              <a:buClr>
                <a:schemeClr val="dk1"/>
              </a:buClr>
              <a:buSzPts val="4000"/>
              <a:buFont typeface="Teko Medium"/>
              <a:buNone/>
              <a:defRPr sz="4000">
                <a:solidFill>
                  <a:schemeClr val="dk1"/>
                </a:solidFill>
                <a:latin typeface="Teko Medium"/>
                <a:ea typeface="Teko Medium"/>
                <a:cs typeface="Teko Medium"/>
                <a:sym typeface="Teko Medium"/>
              </a:defRPr>
            </a:lvl5pPr>
            <a:lvl6pPr lvl="5" rtl="0">
              <a:spcBef>
                <a:spcPts val="0"/>
              </a:spcBef>
              <a:spcAft>
                <a:spcPts val="0"/>
              </a:spcAft>
              <a:buClr>
                <a:schemeClr val="dk1"/>
              </a:buClr>
              <a:buSzPts val="4000"/>
              <a:buFont typeface="Teko Medium"/>
              <a:buNone/>
              <a:defRPr sz="4000">
                <a:solidFill>
                  <a:schemeClr val="dk1"/>
                </a:solidFill>
                <a:latin typeface="Teko Medium"/>
                <a:ea typeface="Teko Medium"/>
                <a:cs typeface="Teko Medium"/>
                <a:sym typeface="Teko Medium"/>
              </a:defRPr>
            </a:lvl6pPr>
            <a:lvl7pPr lvl="6" rtl="0">
              <a:spcBef>
                <a:spcPts val="0"/>
              </a:spcBef>
              <a:spcAft>
                <a:spcPts val="0"/>
              </a:spcAft>
              <a:buClr>
                <a:schemeClr val="dk1"/>
              </a:buClr>
              <a:buSzPts val="4000"/>
              <a:buFont typeface="Teko Medium"/>
              <a:buNone/>
              <a:defRPr sz="4000">
                <a:solidFill>
                  <a:schemeClr val="dk1"/>
                </a:solidFill>
                <a:latin typeface="Teko Medium"/>
                <a:ea typeface="Teko Medium"/>
                <a:cs typeface="Teko Medium"/>
                <a:sym typeface="Teko Medium"/>
              </a:defRPr>
            </a:lvl7pPr>
            <a:lvl8pPr lvl="7" rtl="0">
              <a:spcBef>
                <a:spcPts val="0"/>
              </a:spcBef>
              <a:spcAft>
                <a:spcPts val="0"/>
              </a:spcAft>
              <a:buClr>
                <a:schemeClr val="dk1"/>
              </a:buClr>
              <a:buSzPts val="4000"/>
              <a:buFont typeface="Teko Medium"/>
              <a:buNone/>
              <a:defRPr sz="4000">
                <a:solidFill>
                  <a:schemeClr val="dk1"/>
                </a:solidFill>
                <a:latin typeface="Teko Medium"/>
                <a:ea typeface="Teko Medium"/>
                <a:cs typeface="Teko Medium"/>
                <a:sym typeface="Teko Medium"/>
              </a:defRPr>
            </a:lvl8pPr>
            <a:lvl9pPr lvl="8" rtl="0">
              <a:spcBef>
                <a:spcPts val="0"/>
              </a:spcBef>
              <a:spcAft>
                <a:spcPts val="0"/>
              </a:spcAft>
              <a:buClr>
                <a:schemeClr val="dk1"/>
              </a:buClr>
              <a:buSzPts val="4000"/>
              <a:buFont typeface="Teko Medium"/>
              <a:buNone/>
              <a:defRPr sz="4000">
                <a:solidFill>
                  <a:schemeClr val="dk1"/>
                </a:solidFill>
                <a:latin typeface="Teko Medium"/>
                <a:ea typeface="Teko Medium"/>
                <a:cs typeface="Teko Medium"/>
                <a:sym typeface="Teko Medium"/>
              </a:defRPr>
            </a:lvl9pPr>
          </a:lstStyle>
          <a:p>
            <a:endParaRPr/>
          </a:p>
        </p:txBody>
      </p:sp>
      <p:sp>
        <p:nvSpPr>
          <p:cNvPr id="7" name="Google Shape;7;p1"/>
          <p:cNvSpPr txBox="1">
            <a:spLocks noGrp="1"/>
          </p:cNvSpPr>
          <p:nvPr>
            <p:ph type="body" idx="1"/>
          </p:nvPr>
        </p:nvSpPr>
        <p:spPr>
          <a:xfrm>
            <a:off x="720000" y="1237083"/>
            <a:ext cx="7704000" cy="3366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rmata"/>
              <a:buChar char="●"/>
              <a:defRPr>
                <a:solidFill>
                  <a:schemeClr val="dk1"/>
                </a:solidFill>
                <a:latin typeface="Armata"/>
                <a:ea typeface="Armata"/>
                <a:cs typeface="Armata"/>
                <a:sym typeface="Armata"/>
              </a:defRPr>
            </a:lvl1pPr>
            <a:lvl2pPr marL="914400" lvl="1" indent="-317500">
              <a:lnSpc>
                <a:spcPct val="100000"/>
              </a:lnSpc>
              <a:spcBef>
                <a:spcPts val="1600"/>
              </a:spcBef>
              <a:spcAft>
                <a:spcPts val="0"/>
              </a:spcAft>
              <a:buClr>
                <a:schemeClr val="dk1"/>
              </a:buClr>
              <a:buSzPts val="1400"/>
              <a:buFont typeface="Armata"/>
              <a:buChar char="○"/>
              <a:defRPr>
                <a:solidFill>
                  <a:schemeClr val="dk1"/>
                </a:solidFill>
                <a:latin typeface="Armata"/>
                <a:ea typeface="Armata"/>
                <a:cs typeface="Armata"/>
                <a:sym typeface="Armata"/>
              </a:defRPr>
            </a:lvl2pPr>
            <a:lvl3pPr marL="1371600" lvl="2" indent="-317500">
              <a:lnSpc>
                <a:spcPct val="100000"/>
              </a:lnSpc>
              <a:spcBef>
                <a:spcPts val="1600"/>
              </a:spcBef>
              <a:spcAft>
                <a:spcPts val="0"/>
              </a:spcAft>
              <a:buClr>
                <a:schemeClr val="dk1"/>
              </a:buClr>
              <a:buSzPts val="1400"/>
              <a:buFont typeface="Armata"/>
              <a:buChar char="■"/>
              <a:defRPr>
                <a:solidFill>
                  <a:schemeClr val="dk1"/>
                </a:solidFill>
                <a:latin typeface="Armata"/>
                <a:ea typeface="Armata"/>
                <a:cs typeface="Armata"/>
                <a:sym typeface="Armata"/>
              </a:defRPr>
            </a:lvl3pPr>
            <a:lvl4pPr marL="1828800" lvl="3" indent="-317500">
              <a:lnSpc>
                <a:spcPct val="100000"/>
              </a:lnSpc>
              <a:spcBef>
                <a:spcPts val="1600"/>
              </a:spcBef>
              <a:spcAft>
                <a:spcPts val="0"/>
              </a:spcAft>
              <a:buClr>
                <a:schemeClr val="dk1"/>
              </a:buClr>
              <a:buSzPts val="1400"/>
              <a:buFont typeface="Armata"/>
              <a:buChar char="●"/>
              <a:defRPr>
                <a:solidFill>
                  <a:schemeClr val="dk1"/>
                </a:solidFill>
                <a:latin typeface="Armata"/>
                <a:ea typeface="Armata"/>
                <a:cs typeface="Armata"/>
                <a:sym typeface="Armata"/>
              </a:defRPr>
            </a:lvl4pPr>
            <a:lvl5pPr marL="2286000" lvl="4" indent="-317500">
              <a:lnSpc>
                <a:spcPct val="100000"/>
              </a:lnSpc>
              <a:spcBef>
                <a:spcPts val="1600"/>
              </a:spcBef>
              <a:spcAft>
                <a:spcPts val="0"/>
              </a:spcAft>
              <a:buClr>
                <a:schemeClr val="dk1"/>
              </a:buClr>
              <a:buSzPts val="1400"/>
              <a:buFont typeface="Armata"/>
              <a:buChar char="○"/>
              <a:defRPr>
                <a:solidFill>
                  <a:schemeClr val="dk1"/>
                </a:solidFill>
                <a:latin typeface="Armata"/>
                <a:ea typeface="Armata"/>
                <a:cs typeface="Armata"/>
                <a:sym typeface="Armata"/>
              </a:defRPr>
            </a:lvl5pPr>
            <a:lvl6pPr marL="2743200" lvl="5" indent="-317500">
              <a:lnSpc>
                <a:spcPct val="100000"/>
              </a:lnSpc>
              <a:spcBef>
                <a:spcPts val="1600"/>
              </a:spcBef>
              <a:spcAft>
                <a:spcPts val="0"/>
              </a:spcAft>
              <a:buClr>
                <a:schemeClr val="dk1"/>
              </a:buClr>
              <a:buSzPts val="1400"/>
              <a:buFont typeface="Armata"/>
              <a:buChar char="■"/>
              <a:defRPr>
                <a:solidFill>
                  <a:schemeClr val="dk1"/>
                </a:solidFill>
                <a:latin typeface="Armata"/>
                <a:ea typeface="Armata"/>
                <a:cs typeface="Armata"/>
                <a:sym typeface="Armata"/>
              </a:defRPr>
            </a:lvl6pPr>
            <a:lvl7pPr marL="3200400" lvl="6" indent="-317500">
              <a:lnSpc>
                <a:spcPct val="100000"/>
              </a:lnSpc>
              <a:spcBef>
                <a:spcPts val="1600"/>
              </a:spcBef>
              <a:spcAft>
                <a:spcPts val="0"/>
              </a:spcAft>
              <a:buClr>
                <a:schemeClr val="dk1"/>
              </a:buClr>
              <a:buSzPts val="1400"/>
              <a:buFont typeface="Armata"/>
              <a:buChar char="●"/>
              <a:defRPr>
                <a:solidFill>
                  <a:schemeClr val="dk1"/>
                </a:solidFill>
                <a:latin typeface="Armata"/>
                <a:ea typeface="Armata"/>
                <a:cs typeface="Armata"/>
                <a:sym typeface="Armata"/>
              </a:defRPr>
            </a:lvl7pPr>
            <a:lvl8pPr marL="3657600" lvl="7" indent="-317500">
              <a:lnSpc>
                <a:spcPct val="100000"/>
              </a:lnSpc>
              <a:spcBef>
                <a:spcPts val="1600"/>
              </a:spcBef>
              <a:spcAft>
                <a:spcPts val="0"/>
              </a:spcAft>
              <a:buClr>
                <a:schemeClr val="dk1"/>
              </a:buClr>
              <a:buSzPts val="1400"/>
              <a:buFont typeface="Armata"/>
              <a:buChar char="○"/>
              <a:defRPr>
                <a:solidFill>
                  <a:schemeClr val="dk1"/>
                </a:solidFill>
                <a:latin typeface="Armata"/>
                <a:ea typeface="Armata"/>
                <a:cs typeface="Armata"/>
                <a:sym typeface="Armata"/>
              </a:defRPr>
            </a:lvl8pPr>
            <a:lvl9pPr marL="4114800" lvl="8" indent="-317500">
              <a:lnSpc>
                <a:spcPct val="100000"/>
              </a:lnSpc>
              <a:spcBef>
                <a:spcPts val="1600"/>
              </a:spcBef>
              <a:spcAft>
                <a:spcPts val="1600"/>
              </a:spcAft>
              <a:buClr>
                <a:schemeClr val="dk1"/>
              </a:buClr>
              <a:buSzPts val="1400"/>
              <a:buFont typeface="Armata"/>
              <a:buChar char="■"/>
              <a:defRPr>
                <a:solidFill>
                  <a:schemeClr val="dk1"/>
                </a:solidFill>
                <a:latin typeface="Armata"/>
                <a:ea typeface="Armata"/>
                <a:cs typeface="Armata"/>
                <a:sym typeface="Armata"/>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8" r:id="rId5"/>
    <p:sldLayoutId id="2147483668" r:id="rId6"/>
    <p:sldLayoutId id="2147483670" r:id="rId7"/>
    <p:sldLayoutId id="2147483677" r:id="rId8"/>
    <p:sldLayoutId id="2147483686" r:id="rId9"/>
    <p:sldLayoutId id="214748368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freepngimg.com/png/72539-python-science-django-machine-learning-others-data"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pixabay.com/es/vectors/lista-de-comprobaci%C3%B3n-icono-notas-2024181/" TargetMode="External"/><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hyperlink" Target="https://freepngimg.com/png/72539-python-science-django-machine-learning-others-data"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https://www.universetoday.com/category/space-exploration/page/87/"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9CBDE5A-2E65-F209-F868-AA70890574F8}"/>
              </a:ext>
            </a:extLst>
          </p:cNvPr>
          <p:cNvSpPr txBox="1"/>
          <p:nvPr/>
        </p:nvSpPr>
        <p:spPr>
          <a:xfrm>
            <a:off x="2237612" y="781433"/>
            <a:ext cx="4944674" cy="307777"/>
          </a:xfrm>
          <a:prstGeom prst="rect">
            <a:avLst/>
          </a:prstGeom>
          <a:noFill/>
        </p:spPr>
        <p:txBody>
          <a:bodyPr wrap="square">
            <a:spAutoFit/>
          </a:bodyPr>
          <a:lstStyle/>
          <a:p>
            <a:pPr algn="ctr">
              <a:tabLst>
                <a:tab pos="2865755" algn="ctr"/>
                <a:tab pos="5731510" algn="r"/>
              </a:tabLst>
            </a:pPr>
            <a:r>
              <a:rPr lang="en-IN" b="1" kern="100"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T</a:t>
            </a:r>
            <a:r>
              <a:rPr lang="en-IN" sz="1400" b="1" kern="1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EEGALA KRISHNA REDDY ENGINEERING COLLEGE</a:t>
            </a:r>
            <a:endParaRPr lang="en-US" sz="105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B92A7CC-27E2-424B-4DCC-C1B245CE72A7}"/>
              </a:ext>
            </a:extLst>
          </p:cNvPr>
          <p:cNvPicPr>
            <a:picLocks noChangeAspect="1"/>
          </p:cNvPicPr>
          <p:nvPr/>
        </p:nvPicPr>
        <p:blipFill>
          <a:blip r:embed="rId2"/>
          <a:srcRect/>
          <a:stretch>
            <a:fillRect/>
          </a:stretch>
        </p:blipFill>
        <p:spPr bwMode="auto">
          <a:xfrm>
            <a:off x="4255276" y="221064"/>
            <a:ext cx="540737" cy="560369"/>
          </a:xfrm>
          <a:prstGeom prst="rect">
            <a:avLst/>
          </a:prstGeom>
          <a:noFill/>
          <a:ln w="9525">
            <a:noFill/>
            <a:miter lim="800000"/>
            <a:headEnd/>
            <a:tailEnd/>
          </a:ln>
        </p:spPr>
      </p:pic>
      <p:sp>
        <p:nvSpPr>
          <p:cNvPr id="9" name="TextBox 8">
            <a:extLst>
              <a:ext uri="{FF2B5EF4-FFF2-40B4-BE49-F238E27FC236}">
                <a16:creationId xmlns:a16="http://schemas.microsoft.com/office/drawing/2014/main" id="{63455526-F339-7733-2A28-623428964CEB}"/>
              </a:ext>
            </a:extLst>
          </p:cNvPr>
          <p:cNvSpPr txBox="1"/>
          <p:nvPr/>
        </p:nvSpPr>
        <p:spPr>
          <a:xfrm>
            <a:off x="1961714" y="1089210"/>
            <a:ext cx="4944674" cy="307777"/>
          </a:xfrm>
          <a:prstGeom prst="rect">
            <a:avLst/>
          </a:prstGeom>
          <a:noFill/>
        </p:spPr>
        <p:txBody>
          <a:bodyPr wrap="square">
            <a:spAutoFit/>
          </a:bodyPr>
          <a:lstStyle/>
          <a:p>
            <a:pPr algn="ctr">
              <a:tabLst>
                <a:tab pos="2865755" algn="ctr"/>
                <a:tab pos="5731510" algn="r"/>
              </a:tabLst>
            </a:pPr>
            <a:r>
              <a:rPr lang="en-IN" sz="1400" b="1" kern="100" dirty="0">
                <a:effectLst/>
                <a:latin typeface="Times New Roman" panose="02020603050405020304" pitchFamily="18" charset="0"/>
                <a:ea typeface="Calibri" panose="020F0502020204030204" pitchFamily="34" charset="0"/>
                <a:cs typeface="Times New Roman" panose="02020603050405020304" pitchFamily="18" charset="0"/>
              </a:rPr>
              <a:t> (UGC-Autonomous)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89E2D8CA-D4A8-8662-AF88-97FF504DDE86}"/>
              </a:ext>
            </a:extLst>
          </p:cNvPr>
          <p:cNvSpPr txBox="1"/>
          <p:nvPr/>
        </p:nvSpPr>
        <p:spPr>
          <a:xfrm>
            <a:off x="1405100" y="1495690"/>
            <a:ext cx="6696403" cy="30777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Approved by AICTE, Affiliated to JNTUH , Accredited by NBA &amp; NAAC ‘A’ Grade</a:t>
            </a:r>
          </a:p>
        </p:txBody>
      </p:sp>
      <p:sp>
        <p:nvSpPr>
          <p:cNvPr id="11" name="TextBox 10">
            <a:extLst>
              <a:ext uri="{FF2B5EF4-FFF2-40B4-BE49-F238E27FC236}">
                <a16:creationId xmlns:a16="http://schemas.microsoft.com/office/drawing/2014/main" id="{62599898-AE99-32E6-237E-FBDA0A0E3F86}"/>
              </a:ext>
            </a:extLst>
          </p:cNvPr>
          <p:cNvSpPr txBox="1"/>
          <p:nvPr/>
        </p:nvSpPr>
        <p:spPr>
          <a:xfrm>
            <a:off x="3212225" y="1902170"/>
            <a:ext cx="3823138" cy="307777"/>
          </a:xfrm>
          <a:prstGeom prst="rect">
            <a:avLst/>
          </a:prstGeom>
          <a:noFill/>
        </p:spPr>
        <p:txBody>
          <a:bodyPr wrap="square" rtlCol="0">
            <a:spAutoFit/>
          </a:bodyPr>
          <a:lstStyle/>
          <a:p>
            <a:r>
              <a:rPr lang="en-US" b="1" dirty="0">
                <a:solidFill>
                  <a:srgbClr val="FF0000"/>
                </a:solidFill>
                <a:latin typeface="Times New Roman" panose="02020603050405020304" pitchFamily="18" charset="0"/>
                <a:cs typeface="Times New Roman" panose="02020603050405020304" pitchFamily="18" charset="0"/>
              </a:rPr>
              <a:t>A REAL TIME PROJECT ON</a:t>
            </a:r>
          </a:p>
        </p:txBody>
      </p:sp>
      <p:sp>
        <p:nvSpPr>
          <p:cNvPr id="12" name="TextBox 11">
            <a:extLst>
              <a:ext uri="{FF2B5EF4-FFF2-40B4-BE49-F238E27FC236}">
                <a16:creationId xmlns:a16="http://schemas.microsoft.com/office/drawing/2014/main" id="{770B4676-807E-89BD-7090-F1EFF8925BC9}"/>
              </a:ext>
            </a:extLst>
          </p:cNvPr>
          <p:cNvSpPr txBox="1"/>
          <p:nvPr/>
        </p:nvSpPr>
        <p:spPr>
          <a:xfrm>
            <a:off x="2141593" y="2308650"/>
            <a:ext cx="4860814" cy="707886"/>
          </a:xfrm>
          <a:prstGeom prst="rect">
            <a:avLst/>
          </a:prstGeom>
          <a:noFill/>
        </p:spPr>
        <p:txBody>
          <a:bodyPr wrap="square" rtlCol="0">
            <a:spAutoFit/>
          </a:bodyPr>
          <a:lstStyle/>
          <a:p>
            <a:pPr algn="ctr"/>
            <a:r>
              <a:rPr lang="en-US" sz="2000" b="1" dirty="0">
                <a:solidFill>
                  <a:schemeClr val="accent1">
                    <a:lumMod val="50000"/>
                  </a:schemeClr>
                </a:solidFill>
                <a:latin typeface="Times New Roman" panose="02020603050405020304" pitchFamily="18" charset="0"/>
                <a:cs typeface="Times New Roman" panose="02020603050405020304" pitchFamily="18" charset="0"/>
              </a:rPr>
              <a:t>INTERNATIONAL SPACE STATION TRACKER USING PYTHON</a:t>
            </a:r>
          </a:p>
        </p:txBody>
      </p:sp>
      <p:sp>
        <p:nvSpPr>
          <p:cNvPr id="13" name="TextBox 12">
            <a:extLst>
              <a:ext uri="{FF2B5EF4-FFF2-40B4-BE49-F238E27FC236}">
                <a16:creationId xmlns:a16="http://schemas.microsoft.com/office/drawing/2014/main" id="{DF6C0DDA-0108-87E0-6B94-741173E9F33B}"/>
              </a:ext>
            </a:extLst>
          </p:cNvPr>
          <p:cNvSpPr txBox="1"/>
          <p:nvPr/>
        </p:nvSpPr>
        <p:spPr>
          <a:xfrm>
            <a:off x="566465" y="3286535"/>
            <a:ext cx="2869325" cy="1107996"/>
          </a:xfrm>
          <a:prstGeom prst="rect">
            <a:avLst/>
          </a:prstGeom>
          <a:noFill/>
        </p:spPr>
        <p:txBody>
          <a:bodyPr wrap="square" rtlCol="0">
            <a:spAutoFit/>
          </a:bodyPr>
          <a:lstStyle/>
          <a:p>
            <a:r>
              <a:rPr lang="en-US" b="1" dirty="0">
                <a:solidFill>
                  <a:srgbClr val="FF0000"/>
                </a:solidFill>
                <a:latin typeface="Times New Roman" panose="02020603050405020304" pitchFamily="18" charset="0"/>
                <a:cs typeface="Times New Roman" panose="02020603050405020304" pitchFamily="18" charset="0"/>
              </a:rPr>
              <a:t>UNDER THE GUIDANCE OF</a:t>
            </a:r>
          </a:p>
          <a:p>
            <a:endParaRPr lang="en-US" b="1" dirty="0">
              <a:solidFill>
                <a:srgbClr val="FF0000"/>
              </a:solidFill>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MRS.G.PINKI</a:t>
            </a:r>
          </a:p>
          <a:p>
            <a:r>
              <a:rPr lang="en-US" sz="1200" dirty="0">
                <a:latin typeface="Times New Roman" panose="02020603050405020304" pitchFamily="18" charset="0"/>
                <a:cs typeface="Times New Roman" panose="02020603050405020304" pitchFamily="18" charset="0"/>
              </a:rPr>
              <a:t>      (ASSISTANT PROFESSOR)</a:t>
            </a:r>
          </a:p>
          <a:p>
            <a:r>
              <a:rPr lang="en-US" sz="1200" dirty="0">
                <a:latin typeface="Times New Roman" panose="02020603050405020304" pitchFamily="18" charset="0"/>
                <a:cs typeface="Times New Roman" panose="02020603050405020304" pitchFamily="18" charset="0"/>
              </a:rPr>
              <a:t>        DEPARTMENT OF CSG</a:t>
            </a:r>
          </a:p>
        </p:txBody>
      </p:sp>
      <p:sp>
        <p:nvSpPr>
          <p:cNvPr id="14" name="TextBox 13">
            <a:extLst>
              <a:ext uri="{FF2B5EF4-FFF2-40B4-BE49-F238E27FC236}">
                <a16:creationId xmlns:a16="http://schemas.microsoft.com/office/drawing/2014/main" id="{A26D4E5C-774D-3B7D-F345-A1F225CAA5D8}"/>
              </a:ext>
            </a:extLst>
          </p:cNvPr>
          <p:cNvSpPr txBox="1"/>
          <p:nvPr/>
        </p:nvSpPr>
        <p:spPr>
          <a:xfrm>
            <a:off x="6396957" y="3284849"/>
            <a:ext cx="2975741" cy="1077218"/>
          </a:xfrm>
          <a:prstGeom prst="rect">
            <a:avLst/>
          </a:prstGeom>
          <a:noFill/>
        </p:spPr>
        <p:txBody>
          <a:bodyPr wrap="square" rtlCol="0">
            <a:spAutoFit/>
          </a:bodyPr>
          <a:lstStyle/>
          <a:p>
            <a:r>
              <a:rPr lang="en-US" b="1" dirty="0">
                <a:solidFill>
                  <a:srgbClr val="FF0000"/>
                </a:solidFill>
                <a:latin typeface="Times New Roman" panose="02020603050405020304" pitchFamily="18" charset="0"/>
                <a:cs typeface="Times New Roman" panose="02020603050405020304" pitchFamily="18" charset="0"/>
              </a:rPr>
              <a:t>PRESENTED BY</a:t>
            </a:r>
          </a:p>
          <a:p>
            <a:endParaRPr lang="en-US" b="1" dirty="0">
              <a:solidFill>
                <a:srgbClr val="FF0000"/>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rPr>
              <a:t>M.SAI HARSHITH (22R91A7437)</a:t>
            </a:r>
          </a:p>
          <a:p>
            <a:r>
              <a:rPr lang="en-US" sz="1200" dirty="0">
                <a:solidFill>
                  <a:schemeClr val="tx1"/>
                </a:solidFill>
                <a:latin typeface="Times New Roman" panose="02020603050405020304" pitchFamily="18" charset="0"/>
                <a:cs typeface="Times New Roman" panose="02020603050405020304" pitchFamily="18" charset="0"/>
              </a:rPr>
              <a:t>S.SAI VAMSHI (22R91A7451)</a:t>
            </a:r>
          </a:p>
          <a:p>
            <a:r>
              <a:rPr lang="en-US" sz="1200" dirty="0">
                <a:solidFill>
                  <a:schemeClr val="tx1"/>
                </a:solidFill>
                <a:latin typeface="Times New Roman" panose="02020603050405020304" pitchFamily="18" charset="0"/>
                <a:cs typeface="Times New Roman" panose="02020603050405020304" pitchFamily="18" charset="0"/>
              </a:rPr>
              <a:t>N.SAI BHANU PRASAD (23R91A7403)</a:t>
            </a:r>
          </a:p>
        </p:txBody>
      </p:sp>
      <p:pic>
        <p:nvPicPr>
          <p:cNvPr id="15" name="Picture 14">
            <a:extLst>
              <a:ext uri="{FF2B5EF4-FFF2-40B4-BE49-F238E27FC236}">
                <a16:creationId xmlns:a16="http://schemas.microsoft.com/office/drawing/2014/main" id="{8A284A65-5B32-1413-CD40-4F09012CC916}"/>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821903" y="3299860"/>
            <a:ext cx="1301891" cy="13018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12112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328350-C628-5C51-588A-C9B90F511CD4}"/>
              </a:ext>
            </a:extLst>
          </p:cNvPr>
          <p:cNvPicPr>
            <a:picLocks noChangeAspect="1"/>
          </p:cNvPicPr>
          <p:nvPr/>
        </p:nvPicPr>
        <p:blipFill rotWithShape="1">
          <a:blip r:embed="rId2"/>
          <a:srcRect b="12456"/>
          <a:stretch/>
        </p:blipFill>
        <p:spPr>
          <a:xfrm>
            <a:off x="1137236" y="414937"/>
            <a:ext cx="7119258" cy="389531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17762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C6A82-5E7E-BE91-7BB6-B0E89733D2F3}"/>
              </a:ext>
            </a:extLst>
          </p:cNvPr>
          <p:cNvSpPr>
            <a:spLocks noGrp="1"/>
          </p:cNvSpPr>
          <p:nvPr>
            <p:ph type="title"/>
          </p:nvPr>
        </p:nvSpPr>
        <p:spPr>
          <a:xfrm>
            <a:off x="3548420" y="750913"/>
            <a:ext cx="7704000" cy="564300"/>
          </a:xfrm>
        </p:spPr>
        <p:txBody>
          <a:bodyPr/>
          <a:lstStyle/>
          <a:p>
            <a:r>
              <a:rPr lang="en-US" sz="2000" b="1" dirty="0">
                <a:latin typeface="Times New Roman" panose="02020603050405020304" pitchFamily="18" charset="0"/>
                <a:cs typeface="Times New Roman" panose="02020603050405020304" pitchFamily="18" charset="0"/>
              </a:rPr>
              <a:t>CONCLUSION</a:t>
            </a:r>
          </a:p>
        </p:txBody>
      </p:sp>
      <p:sp>
        <p:nvSpPr>
          <p:cNvPr id="4" name="TextBox 3">
            <a:extLst>
              <a:ext uri="{FF2B5EF4-FFF2-40B4-BE49-F238E27FC236}">
                <a16:creationId xmlns:a16="http://schemas.microsoft.com/office/drawing/2014/main" id="{6F6CC938-B97A-CF9B-4841-F2D11F6EBD8A}"/>
              </a:ext>
            </a:extLst>
          </p:cNvPr>
          <p:cNvSpPr txBox="1"/>
          <p:nvPr/>
        </p:nvSpPr>
        <p:spPr>
          <a:xfrm>
            <a:off x="323193" y="1556845"/>
            <a:ext cx="8225659" cy="738664"/>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The dynamic Python script we’re building will allow users to track the ISS in real-time. By fetching its current location, mapping it on a world map, and displaying astronaut names, we create an engaging educational tool that captures the wonder of space exploration.</a:t>
            </a:r>
          </a:p>
        </p:txBody>
      </p:sp>
      <p:pic>
        <p:nvPicPr>
          <p:cNvPr id="5" name="Picture 4">
            <a:extLst>
              <a:ext uri="{FF2B5EF4-FFF2-40B4-BE49-F238E27FC236}">
                <a16:creationId xmlns:a16="http://schemas.microsoft.com/office/drawing/2014/main" id="{21FF210F-0F78-A902-A4AD-21A55F6546D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110297" y="2326445"/>
            <a:ext cx="2710510" cy="2600395"/>
          </a:xfrm>
          <a:prstGeom prst="rect">
            <a:avLst/>
          </a:prstGeom>
        </p:spPr>
      </p:pic>
    </p:spTree>
    <p:extLst>
      <p:ext uri="{BB962C8B-B14F-4D97-AF65-F5344CB8AC3E}">
        <p14:creationId xmlns:p14="http://schemas.microsoft.com/office/powerpoint/2010/main" val="1959586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5500D9-6A33-C332-FBE3-7DBAFCBA39C3}"/>
              </a:ext>
            </a:extLst>
          </p:cNvPr>
          <p:cNvSpPr txBox="1"/>
          <p:nvPr/>
        </p:nvSpPr>
        <p:spPr>
          <a:xfrm>
            <a:off x="3334408" y="2104696"/>
            <a:ext cx="4816366" cy="58477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353672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864401-DE7D-0708-1653-C892CC3C7911}"/>
              </a:ext>
            </a:extLst>
          </p:cNvPr>
          <p:cNvSpPr txBox="1"/>
          <p:nvPr/>
        </p:nvSpPr>
        <p:spPr>
          <a:xfrm>
            <a:off x="2831567" y="1976890"/>
            <a:ext cx="6108806"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ANY QUESTIONS ?</a:t>
            </a:r>
          </a:p>
        </p:txBody>
      </p:sp>
    </p:spTree>
    <p:extLst>
      <p:ext uri="{BB962C8B-B14F-4D97-AF65-F5344CB8AC3E}">
        <p14:creationId xmlns:p14="http://schemas.microsoft.com/office/powerpoint/2010/main" val="1553914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46"/>
          <p:cNvSpPr txBox="1">
            <a:spLocks noGrp="1"/>
          </p:cNvSpPr>
          <p:nvPr>
            <p:ph type="title"/>
          </p:nvPr>
        </p:nvSpPr>
        <p:spPr>
          <a:xfrm>
            <a:off x="310000" y="89220"/>
            <a:ext cx="77040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000" b="1" dirty="0">
                <a:solidFill>
                  <a:schemeClr val="tx2">
                    <a:lumMod val="10000"/>
                  </a:schemeClr>
                </a:solidFill>
                <a:latin typeface="Times New Roman" panose="02020603050405020304" pitchFamily="18" charset="0"/>
                <a:cs typeface="Times New Roman" panose="02020603050405020304" pitchFamily="18" charset="0"/>
              </a:rPr>
              <a:t>ABSTRACT</a:t>
            </a:r>
            <a:endParaRPr sz="2000" dirty="0">
              <a:solidFill>
                <a:schemeClr val="tx2">
                  <a:lumMod val="10000"/>
                </a:schemeClr>
              </a:solidFill>
              <a:latin typeface="Times New Roman" panose="02020603050405020304" pitchFamily="18" charset="0"/>
              <a:cs typeface="Times New Roman" panose="02020603050405020304" pitchFamily="18" charset="0"/>
            </a:endParaRPr>
          </a:p>
        </p:txBody>
      </p:sp>
      <p:grpSp>
        <p:nvGrpSpPr>
          <p:cNvPr id="416" name="Google Shape;416;p46"/>
          <p:cNvGrpSpPr/>
          <p:nvPr/>
        </p:nvGrpSpPr>
        <p:grpSpPr>
          <a:xfrm>
            <a:off x="8014000" y="11903"/>
            <a:ext cx="1072370" cy="771868"/>
            <a:chOff x="1821700" y="2690475"/>
            <a:chExt cx="307000" cy="271900"/>
          </a:xfrm>
        </p:grpSpPr>
        <p:sp>
          <p:nvSpPr>
            <p:cNvPr id="417" name="Google Shape;417;p46"/>
            <p:cNvSpPr/>
            <p:nvPr/>
          </p:nvSpPr>
          <p:spPr>
            <a:xfrm>
              <a:off x="1836850" y="2690475"/>
              <a:ext cx="291850" cy="271900"/>
            </a:xfrm>
            <a:custGeom>
              <a:avLst/>
              <a:gdLst/>
              <a:ahLst/>
              <a:cxnLst/>
              <a:rect l="l" t="t" r="r" b="b"/>
              <a:pathLst>
                <a:path w="11674" h="10876" extrusionOk="0">
                  <a:moveTo>
                    <a:pt x="11674" y="1"/>
                  </a:moveTo>
                  <a:lnTo>
                    <a:pt x="5541" y="10876"/>
                  </a:lnTo>
                  <a:lnTo>
                    <a:pt x="1" y="5572"/>
                  </a:lnTo>
                  <a:close/>
                </a:path>
              </a:pathLst>
            </a:custGeom>
            <a:gradFill>
              <a:gsLst>
                <a:gs pos="0">
                  <a:schemeClr val="accent2"/>
                </a:gs>
                <a:gs pos="100000">
                  <a:schemeClr val="accent3"/>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6"/>
            <p:cNvSpPr/>
            <p:nvPr/>
          </p:nvSpPr>
          <p:spPr>
            <a:xfrm>
              <a:off x="1821700" y="2829750"/>
              <a:ext cx="153700" cy="132625"/>
            </a:xfrm>
            <a:custGeom>
              <a:avLst/>
              <a:gdLst/>
              <a:ahLst/>
              <a:cxnLst/>
              <a:rect l="l" t="t" r="r" b="b"/>
              <a:pathLst>
                <a:path w="6148" h="5305" extrusionOk="0">
                  <a:moveTo>
                    <a:pt x="607" y="1"/>
                  </a:moveTo>
                  <a:lnTo>
                    <a:pt x="0" y="5073"/>
                  </a:lnTo>
                  <a:lnTo>
                    <a:pt x="6147" y="5305"/>
                  </a:lnTo>
                  <a:lnTo>
                    <a:pt x="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DFADAB24-12C9-D8BF-FAAD-27FD812A35BE}"/>
              </a:ext>
            </a:extLst>
          </p:cNvPr>
          <p:cNvSpPr txBox="1"/>
          <p:nvPr/>
        </p:nvSpPr>
        <p:spPr>
          <a:xfrm>
            <a:off x="654183" y="652051"/>
            <a:ext cx="7491907" cy="3944670"/>
          </a:xfrm>
          <a:prstGeom prst="rect">
            <a:avLst/>
          </a:prstGeom>
          <a:noFill/>
        </p:spPr>
        <p:txBody>
          <a:bodyPr wrap="square" rtlCol="0">
            <a:spAutoFit/>
          </a:bodyPr>
          <a:lstStyle/>
          <a:p>
            <a:pPr marL="0" indent="0" algn="just">
              <a:lnSpc>
                <a:spcPts val="2624"/>
              </a:lnSpc>
              <a:buNone/>
            </a:pPr>
            <a:r>
              <a:rPr lang="en-IN" sz="1200" dirty="0">
                <a:solidFill>
                  <a:srgbClr val="3A3630"/>
                </a:solidFill>
                <a:latin typeface="Times New Roman" panose="02020603050405020304" pitchFamily="18" charset="0"/>
                <a:ea typeface="Source Sans Pro" pitchFamily="34" charset="-122"/>
                <a:cs typeface="Times New Roman" panose="02020603050405020304" pitchFamily="18" charset="0"/>
              </a:rPr>
              <a:t>This project involves developing a Python script to track and display the current location of the International Space Station (ISS) on a world map, along with the names of the crew members on board. The script leverages various Python modules, including </a:t>
            </a:r>
            <a:r>
              <a:rPr lang="en-IN" sz="1200" dirty="0" err="1">
                <a:solidFill>
                  <a:srgbClr val="3A3630"/>
                </a:solidFill>
                <a:latin typeface="Times New Roman" panose="02020603050405020304" pitchFamily="18" charset="0"/>
                <a:ea typeface="Source Sans Pro" pitchFamily="34" charset="-122"/>
                <a:cs typeface="Times New Roman" panose="02020603050405020304" pitchFamily="18" charset="0"/>
              </a:rPr>
              <a:t>urllib.requests</a:t>
            </a:r>
            <a:r>
              <a:rPr lang="en-IN" sz="1200" dirty="0">
                <a:solidFill>
                  <a:srgbClr val="3A3630"/>
                </a:solidFill>
                <a:latin typeface="Times New Roman" panose="02020603050405020304" pitchFamily="18" charset="0"/>
                <a:ea typeface="Source Sans Pro" pitchFamily="34" charset="-122"/>
                <a:cs typeface="Times New Roman" panose="02020603050405020304" pitchFamily="18" charset="0"/>
              </a:rPr>
              <a:t> for API interactions, </a:t>
            </a:r>
            <a:r>
              <a:rPr lang="en-IN" sz="1200" dirty="0" err="1">
                <a:solidFill>
                  <a:srgbClr val="3A3630"/>
                </a:solidFill>
                <a:latin typeface="Times New Roman" panose="02020603050405020304" pitchFamily="18" charset="0"/>
                <a:ea typeface="Source Sans Pro" pitchFamily="34" charset="-122"/>
                <a:cs typeface="Times New Roman" panose="02020603050405020304" pitchFamily="18" charset="0"/>
              </a:rPr>
              <a:t>json</a:t>
            </a:r>
            <a:r>
              <a:rPr lang="en-IN" sz="1200" dirty="0">
                <a:solidFill>
                  <a:srgbClr val="3A3630"/>
                </a:solidFill>
                <a:latin typeface="Times New Roman" panose="02020603050405020304" pitchFamily="18" charset="0"/>
                <a:ea typeface="Source Sans Pro" pitchFamily="34" charset="-122"/>
                <a:cs typeface="Times New Roman" panose="02020603050405020304" pitchFamily="18" charset="0"/>
              </a:rPr>
              <a:t> for parsing data, and </a:t>
            </a:r>
            <a:r>
              <a:rPr lang="en-IN" sz="1200" dirty="0" err="1">
                <a:solidFill>
                  <a:srgbClr val="3A3630"/>
                </a:solidFill>
                <a:latin typeface="Times New Roman" panose="02020603050405020304" pitchFamily="18" charset="0"/>
                <a:ea typeface="Source Sans Pro" pitchFamily="34" charset="-122"/>
                <a:cs typeface="Times New Roman" panose="02020603050405020304" pitchFamily="18" charset="0"/>
              </a:rPr>
              <a:t>webbrowser</a:t>
            </a:r>
            <a:r>
              <a:rPr lang="en-IN" sz="1200" dirty="0">
                <a:solidFill>
                  <a:srgbClr val="3A3630"/>
                </a:solidFill>
                <a:latin typeface="Times New Roman" panose="02020603050405020304" pitchFamily="18" charset="0"/>
                <a:ea typeface="Source Sans Pro" pitchFamily="34" charset="-122"/>
                <a:cs typeface="Times New Roman" panose="02020603050405020304" pitchFamily="18" charset="0"/>
              </a:rPr>
              <a:t> for displaying the map. It retrieves real-time latitude and longitude data of the ISS from a public API every 5 seconds and updates the map accordingly, allowing viewers to observe the station’s movement. The ISS’s position is marked on the map using geocoding techniques, ensuring accurate placement. Additionally, the script fetches and displays the names of the current ISS crew members. This dynamic visualization demonstrates the station’s trajectory and crew status in near real-time, making it a useful tool for educational purposes and space enthusiasts.</a:t>
            </a:r>
          </a:p>
          <a:p>
            <a:pPr marL="0" indent="0" algn="just">
              <a:lnSpc>
                <a:spcPts val="2624"/>
              </a:lnSpc>
              <a:buNone/>
            </a:pPr>
            <a:endParaRPr lang="en-IN" sz="1200" dirty="0">
              <a:solidFill>
                <a:srgbClr val="3A3630"/>
              </a:solidFill>
              <a:latin typeface="Times New Roman" panose="02020603050405020304" pitchFamily="18" charset="0"/>
              <a:ea typeface="Source Sans Pro" pitchFamily="34" charset="-122"/>
              <a:cs typeface="Times New Roman" panose="02020603050405020304" pitchFamily="18" charset="0"/>
            </a:endParaRPr>
          </a:p>
          <a:p>
            <a:pPr marL="0" indent="0" algn="just">
              <a:lnSpc>
                <a:spcPts val="2624"/>
              </a:lnSpc>
              <a:buNone/>
            </a:pPr>
            <a:r>
              <a:rPr lang="en-IN" sz="1200" b="1" dirty="0">
                <a:solidFill>
                  <a:srgbClr val="3A3630"/>
                </a:solidFill>
                <a:latin typeface="Times New Roman" panose="02020603050405020304" pitchFamily="18" charset="0"/>
                <a:ea typeface="Source Sans Pro" pitchFamily="34" charset="-122"/>
                <a:cs typeface="Times New Roman" panose="02020603050405020304" pitchFamily="18" charset="0"/>
              </a:rPr>
              <a:t>Key Words: International Space Station (ISS),Real-time tracking, Python script, </a:t>
            </a:r>
            <a:r>
              <a:rPr lang="en-IN" sz="1200" b="1" dirty="0" err="1">
                <a:solidFill>
                  <a:srgbClr val="3A3630"/>
                </a:solidFill>
                <a:latin typeface="Times New Roman" panose="02020603050405020304" pitchFamily="18" charset="0"/>
                <a:ea typeface="Source Sans Pro" pitchFamily="34" charset="-122"/>
                <a:cs typeface="Times New Roman" panose="02020603050405020304" pitchFamily="18" charset="0"/>
              </a:rPr>
              <a:t>API,Latitude</a:t>
            </a:r>
            <a:r>
              <a:rPr lang="en-IN" sz="1200" b="1" dirty="0">
                <a:solidFill>
                  <a:srgbClr val="3A3630"/>
                </a:solidFill>
                <a:latin typeface="Times New Roman" panose="02020603050405020304" pitchFamily="18" charset="0"/>
                <a:ea typeface="Source Sans Pro" pitchFamily="34" charset="-122"/>
                <a:cs typeface="Times New Roman" panose="02020603050405020304" pitchFamily="18" charset="0"/>
              </a:rPr>
              <a:t> and longitude, JSON, </a:t>
            </a:r>
            <a:r>
              <a:rPr lang="en-IN" sz="1200" b="1" dirty="0" err="1">
                <a:solidFill>
                  <a:srgbClr val="3A3630"/>
                </a:solidFill>
                <a:latin typeface="Times New Roman" panose="02020603050405020304" pitchFamily="18" charset="0"/>
                <a:ea typeface="Source Sans Pro" pitchFamily="34" charset="-122"/>
                <a:cs typeface="Times New Roman" panose="02020603050405020304" pitchFamily="18" charset="0"/>
              </a:rPr>
              <a:t>Urllib.requests</a:t>
            </a:r>
            <a:r>
              <a:rPr lang="en-IN" sz="1200" b="1" dirty="0">
                <a:solidFill>
                  <a:srgbClr val="3A3630"/>
                </a:solidFill>
                <a:latin typeface="Times New Roman" panose="02020603050405020304" pitchFamily="18" charset="0"/>
                <a:ea typeface="Source Sans Pro" pitchFamily="34" charset="-122"/>
                <a:cs typeface="Times New Roman" panose="02020603050405020304" pitchFamily="18" charset="0"/>
              </a:rPr>
              <a:t> module, </a:t>
            </a:r>
            <a:r>
              <a:rPr lang="en-IN" sz="1200" b="1" dirty="0" err="1">
                <a:solidFill>
                  <a:srgbClr val="3A3630"/>
                </a:solidFill>
                <a:latin typeface="Times New Roman" panose="02020603050405020304" pitchFamily="18" charset="0"/>
                <a:ea typeface="Source Sans Pro" pitchFamily="34" charset="-122"/>
                <a:cs typeface="Times New Roman" panose="02020603050405020304" pitchFamily="18" charset="0"/>
              </a:rPr>
              <a:t>Webbrowser</a:t>
            </a:r>
            <a:r>
              <a:rPr lang="en-IN" sz="1200" b="1" dirty="0">
                <a:solidFill>
                  <a:srgbClr val="3A3630"/>
                </a:solidFill>
                <a:latin typeface="Times New Roman" panose="02020603050405020304" pitchFamily="18" charset="0"/>
                <a:ea typeface="Source Sans Pro" pitchFamily="34" charset="-122"/>
                <a:cs typeface="Times New Roman" panose="02020603050405020304" pitchFamily="18" charset="0"/>
              </a:rPr>
              <a:t> </a:t>
            </a:r>
            <a:r>
              <a:rPr lang="en-IN" sz="1200" b="1" dirty="0" err="1">
                <a:solidFill>
                  <a:srgbClr val="3A3630"/>
                </a:solidFill>
                <a:latin typeface="Times New Roman" panose="02020603050405020304" pitchFamily="18" charset="0"/>
                <a:ea typeface="Source Sans Pro" pitchFamily="34" charset="-122"/>
                <a:cs typeface="Times New Roman" panose="02020603050405020304" pitchFamily="18" charset="0"/>
              </a:rPr>
              <a:t>module,Geocoder,Map</a:t>
            </a:r>
            <a:r>
              <a:rPr lang="en-IN" sz="1200" b="1" dirty="0">
                <a:solidFill>
                  <a:srgbClr val="3A3630"/>
                </a:solidFill>
                <a:latin typeface="Times New Roman" panose="02020603050405020304" pitchFamily="18" charset="0"/>
                <a:ea typeface="Source Sans Pro" pitchFamily="34" charset="-122"/>
                <a:cs typeface="Times New Roman" panose="02020603050405020304" pitchFamily="18" charset="0"/>
              </a:rPr>
              <a:t> </a:t>
            </a:r>
            <a:r>
              <a:rPr lang="en-IN" sz="1200" b="1" dirty="0" err="1">
                <a:solidFill>
                  <a:srgbClr val="3A3630"/>
                </a:solidFill>
                <a:latin typeface="Times New Roman" panose="02020603050405020304" pitchFamily="18" charset="0"/>
                <a:ea typeface="Source Sans Pro" pitchFamily="34" charset="-122"/>
                <a:cs typeface="Times New Roman" panose="02020603050405020304" pitchFamily="18" charset="0"/>
              </a:rPr>
              <a:t>visualization,Crew</a:t>
            </a:r>
            <a:r>
              <a:rPr lang="en-IN" sz="1200" b="1" dirty="0">
                <a:solidFill>
                  <a:srgbClr val="3A3630"/>
                </a:solidFill>
                <a:latin typeface="Times New Roman" panose="02020603050405020304" pitchFamily="18" charset="0"/>
                <a:ea typeface="Source Sans Pro" pitchFamily="34" charset="-122"/>
                <a:cs typeface="Times New Roman" panose="02020603050405020304" pitchFamily="18" charset="0"/>
              </a:rPr>
              <a:t> </a:t>
            </a:r>
            <a:r>
              <a:rPr lang="en-IN" sz="1200" b="1" dirty="0" err="1">
                <a:solidFill>
                  <a:srgbClr val="3A3630"/>
                </a:solidFill>
                <a:latin typeface="Times New Roman" panose="02020603050405020304" pitchFamily="18" charset="0"/>
                <a:ea typeface="Source Sans Pro" pitchFamily="34" charset="-122"/>
                <a:cs typeface="Times New Roman" panose="02020603050405020304" pitchFamily="18" charset="0"/>
              </a:rPr>
              <a:t>names,Periodic</a:t>
            </a:r>
            <a:r>
              <a:rPr lang="en-IN" sz="1200" b="1" dirty="0">
                <a:solidFill>
                  <a:srgbClr val="3A3630"/>
                </a:solidFill>
                <a:latin typeface="Times New Roman" panose="02020603050405020304" pitchFamily="18" charset="0"/>
                <a:ea typeface="Source Sans Pro" pitchFamily="34" charset="-122"/>
                <a:cs typeface="Times New Roman" panose="02020603050405020304" pitchFamily="18" charset="0"/>
              </a:rPr>
              <a:t> updates</a:t>
            </a:r>
          </a:p>
          <a:p>
            <a:pPr algn="just"/>
            <a:endParaRPr lang="en-US" sz="1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6246F-15D1-2957-1773-C9DD9E283E73}"/>
              </a:ext>
            </a:extLst>
          </p:cNvPr>
          <p:cNvSpPr>
            <a:spLocks noGrp="1"/>
          </p:cNvSpPr>
          <p:nvPr>
            <p:ph type="title"/>
          </p:nvPr>
        </p:nvSpPr>
        <p:spPr>
          <a:xfrm>
            <a:off x="907242" y="267636"/>
            <a:ext cx="7704000" cy="564300"/>
          </a:xfrm>
        </p:spPr>
        <p:txBody>
          <a:bodyPr/>
          <a:lstStyle/>
          <a:p>
            <a:r>
              <a:rPr lang="en-US" sz="2000" b="1" dirty="0">
                <a:latin typeface="Times New Roman" panose="02020603050405020304" pitchFamily="18" charset="0"/>
                <a:cs typeface="Times New Roman" panose="02020603050405020304" pitchFamily="18" charset="0"/>
              </a:rPr>
              <a:t>INTRODUCTION</a:t>
            </a:r>
          </a:p>
        </p:txBody>
      </p:sp>
      <p:sp>
        <p:nvSpPr>
          <p:cNvPr id="5" name="TextBox 4">
            <a:extLst>
              <a:ext uri="{FF2B5EF4-FFF2-40B4-BE49-F238E27FC236}">
                <a16:creationId xmlns:a16="http://schemas.microsoft.com/office/drawing/2014/main" id="{F5B5D394-335B-FB50-14D1-1BBEFF6047E2}"/>
              </a:ext>
            </a:extLst>
          </p:cNvPr>
          <p:cNvSpPr txBox="1"/>
          <p:nvPr/>
        </p:nvSpPr>
        <p:spPr>
          <a:xfrm>
            <a:off x="832356" y="1094518"/>
            <a:ext cx="4765126" cy="2862322"/>
          </a:xfrm>
          <a:prstGeom prst="rect">
            <a:avLst/>
          </a:prstGeom>
          <a:noFill/>
        </p:spPr>
        <p:txBody>
          <a:bodyPr wrap="square" rtlCol="0">
            <a:spAutoFit/>
          </a:bodyPr>
          <a:lstStyle/>
          <a:p>
            <a:pPr algn="just"/>
            <a:r>
              <a:rPr lang="en-IN" sz="1200" dirty="0">
                <a:solidFill>
                  <a:srgbClr val="3A3630"/>
                </a:solidFill>
                <a:latin typeface="Times New Roman" panose="02020603050405020304" pitchFamily="18" charset="0"/>
                <a:ea typeface="Source Sans Pro" pitchFamily="34" charset="-122"/>
                <a:cs typeface="Times New Roman" panose="02020603050405020304" pitchFamily="18" charset="0"/>
              </a:rPr>
              <a:t>Tracking the International Space Station (ISS) in real-time presents a fascinating intersection of astronomy, technology, and data visualization. This project aims to create a dynamic Python script that fetches the current location of the ISS, maps its coordinates onto a world map, and displays the names of the astronauts aboard. By leveraging public APIs and various Python libraries, this script provides an engaging and educational tool for users to observe the continuous movement of the ISS across the </a:t>
            </a:r>
            <a:r>
              <a:rPr lang="en-IN" sz="1200" dirty="0" err="1">
                <a:solidFill>
                  <a:srgbClr val="3A3630"/>
                </a:solidFill>
                <a:latin typeface="Times New Roman" panose="02020603050405020304" pitchFamily="18" charset="0"/>
                <a:ea typeface="Source Sans Pro" pitchFamily="34" charset="-122"/>
                <a:cs typeface="Times New Roman" panose="02020603050405020304" pitchFamily="18" charset="0"/>
              </a:rPr>
              <a:t>globe.The</a:t>
            </a:r>
            <a:r>
              <a:rPr lang="en-IN" sz="1200" dirty="0">
                <a:solidFill>
                  <a:srgbClr val="3A3630"/>
                </a:solidFill>
                <a:latin typeface="Times New Roman" panose="02020603050405020304" pitchFamily="18" charset="0"/>
                <a:ea typeface="Source Sans Pro" pitchFamily="34" charset="-122"/>
                <a:cs typeface="Times New Roman" panose="02020603050405020304" pitchFamily="18" charset="0"/>
              </a:rPr>
              <a:t> ISS orbits the Earth approximately every 90 minutes, traveling at a speed of around 28,000 </a:t>
            </a:r>
            <a:r>
              <a:rPr lang="en-IN" sz="1200" dirty="0" err="1">
                <a:solidFill>
                  <a:srgbClr val="3A3630"/>
                </a:solidFill>
                <a:latin typeface="Times New Roman" panose="02020603050405020304" pitchFamily="18" charset="0"/>
                <a:ea typeface="Source Sans Pro" pitchFamily="34" charset="-122"/>
                <a:cs typeface="Times New Roman" panose="02020603050405020304" pitchFamily="18" charset="0"/>
              </a:rPr>
              <a:t>kilometers</a:t>
            </a:r>
            <a:r>
              <a:rPr lang="en-IN" sz="1200" dirty="0">
                <a:solidFill>
                  <a:srgbClr val="3A3630"/>
                </a:solidFill>
                <a:latin typeface="Times New Roman" panose="02020603050405020304" pitchFamily="18" charset="0"/>
                <a:ea typeface="Source Sans Pro" pitchFamily="34" charset="-122"/>
                <a:cs typeface="Times New Roman" panose="02020603050405020304" pitchFamily="18" charset="0"/>
              </a:rPr>
              <a:t> per hour (17,500 miles per hour). Given its rapid movement, providing real-time updates is essential to accurately represent its position. This project uses the Open Notify API to retrieve the current latitude and longitude of the ISS every five seconds. Additionally, it fetches the names of the astronauts currently on the ISS, enhancing the educational value by giving users insights into the human aspect of space missions.</a:t>
            </a:r>
            <a:endParaRPr lang="en-US" sz="1200"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0BD2E1F0-89C1-9388-1788-5EE2FA7F4ED2}"/>
              </a:ext>
            </a:extLst>
          </p:cNvPr>
          <p:cNvPicPr>
            <a:picLocks noChangeAspect="1"/>
          </p:cNvPicPr>
          <p:nvPr/>
        </p:nvPicPr>
        <p:blipFill rotWithShape="1">
          <a:blip r:embed="rId2"/>
          <a:srcRect b="4296"/>
          <a:stretch/>
        </p:blipFill>
        <p:spPr>
          <a:xfrm>
            <a:off x="6096339" y="2131982"/>
            <a:ext cx="2791472" cy="18248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1691050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6" name="Google Shape;496;p51"/>
          <p:cNvSpPr txBox="1">
            <a:spLocks noGrp="1"/>
          </p:cNvSpPr>
          <p:nvPr>
            <p:ph type="title"/>
          </p:nvPr>
        </p:nvSpPr>
        <p:spPr>
          <a:xfrm>
            <a:off x="2848346" y="204983"/>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b="1" dirty="0">
                <a:solidFill>
                  <a:schemeClr val="bg1">
                    <a:lumMod val="10000"/>
                  </a:schemeClr>
                </a:solidFill>
                <a:latin typeface="Times New Roman" panose="02020603050405020304" pitchFamily="18" charset="0"/>
                <a:cs typeface="Times New Roman" panose="02020603050405020304" pitchFamily="18" charset="0"/>
              </a:rPr>
              <a:t>TECHNICAL DESCRIPTION</a:t>
            </a:r>
            <a:endParaRPr sz="2000" b="1" dirty="0">
              <a:solidFill>
                <a:schemeClr val="bg1">
                  <a:lumMod val="10000"/>
                </a:schemeClr>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92408E22-633B-3A7F-048C-ED3AA1C384B5}"/>
              </a:ext>
            </a:extLst>
          </p:cNvPr>
          <p:cNvSpPr txBox="1"/>
          <p:nvPr/>
        </p:nvSpPr>
        <p:spPr>
          <a:xfrm>
            <a:off x="1183695" y="1107259"/>
            <a:ext cx="3531476" cy="307777"/>
          </a:xfrm>
          <a:prstGeom prst="rect">
            <a:avLst/>
          </a:prstGeom>
          <a:noFill/>
        </p:spPr>
        <p:txBody>
          <a:bodyPr wrap="square" rtlCol="0">
            <a:spAutoFit/>
          </a:bodyPr>
          <a:lstStyle/>
          <a:p>
            <a:r>
              <a:rPr lang="en-US" sz="1400" b="1" dirty="0">
                <a:solidFill>
                  <a:schemeClr val="tx2">
                    <a:lumMod val="10000"/>
                  </a:schemeClr>
                </a:solidFill>
                <a:latin typeface="Times New Roman" panose="02020603050405020304" pitchFamily="18" charset="0"/>
                <a:ea typeface="Lora" pitchFamily="34" charset="-122"/>
                <a:cs typeface="Times New Roman" panose="02020603050405020304" pitchFamily="18" charset="0"/>
              </a:rPr>
              <a:t>Software Requirements :</a:t>
            </a:r>
            <a:endParaRPr lang="en-US" b="1" dirty="0">
              <a:solidFill>
                <a:schemeClr val="tx2">
                  <a:lumMod val="10000"/>
                </a:schemeClr>
              </a:solidFill>
              <a:latin typeface="Times New Roman" panose="02020603050405020304" pitchFamily="18" charset="0"/>
              <a:cs typeface="Times New Roman" panose="02020603050405020304" pitchFamily="18" charset="0"/>
            </a:endParaRPr>
          </a:p>
        </p:txBody>
      </p:sp>
      <p:sp>
        <p:nvSpPr>
          <p:cNvPr id="37" name="Text Placeholder 12">
            <a:extLst>
              <a:ext uri="{FF2B5EF4-FFF2-40B4-BE49-F238E27FC236}">
                <a16:creationId xmlns:a16="http://schemas.microsoft.com/office/drawing/2014/main" id="{8FC72EE0-665A-01C6-EEAB-5A0DA3926148}"/>
              </a:ext>
            </a:extLst>
          </p:cNvPr>
          <p:cNvSpPr txBox="1">
            <a:spLocks/>
          </p:cNvSpPr>
          <p:nvPr/>
        </p:nvSpPr>
        <p:spPr>
          <a:xfrm>
            <a:off x="1066372" y="1481267"/>
            <a:ext cx="5926892" cy="27073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Armata"/>
              <a:buNone/>
              <a:defRPr sz="1400" b="0" i="0" u="none" strike="noStrike" cap="none">
                <a:solidFill>
                  <a:srgbClr val="262457"/>
                </a:solidFill>
                <a:latin typeface="Armata"/>
                <a:ea typeface="Armata"/>
                <a:cs typeface="Armata"/>
                <a:sym typeface="Armata"/>
              </a:defRPr>
            </a:lvl1pPr>
            <a:lvl2pPr marL="914400" marR="0" lvl="1" indent="-317500" algn="ctr" rtl="0">
              <a:lnSpc>
                <a:spcPct val="100000"/>
              </a:lnSpc>
              <a:spcBef>
                <a:spcPts val="0"/>
              </a:spcBef>
              <a:spcAft>
                <a:spcPts val="0"/>
              </a:spcAft>
              <a:buClr>
                <a:schemeClr val="dk1"/>
              </a:buClr>
              <a:buSzPts val="1400"/>
              <a:buFont typeface="Armata"/>
              <a:buNone/>
              <a:defRPr sz="1400" b="0" i="0" u="none" strike="noStrike" cap="none">
                <a:solidFill>
                  <a:schemeClr val="dk1"/>
                </a:solidFill>
                <a:latin typeface="Armata"/>
                <a:ea typeface="Armata"/>
                <a:cs typeface="Armata"/>
                <a:sym typeface="Armata"/>
              </a:defRPr>
            </a:lvl2pPr>
            <a:lvl3pPr marL="1371600" marR="0" lvl="2" indent="-317500" algn="ctr" rtl="0">
              <a:lnSpc>
                <a:spcPct val="100000"/>
              </a:lnSpc>
              <a:spcBef>
                <a:spcPts val="1600"/>
              </a:spcBef>
              <a:spcAft>
                <a:spcPts val="0"/>
              </a:spcAft>
              <a:buClr>
                <a:schemeClr val="dk1"/>
              </a:buClr>
              <a:buSzPts val="1400"/>
              <a:buFont typeface="Armata"/>
              <a:buNone/>
              <a:defRPr sz="1400" b="0" i="0" u="none" strike="noStrike" cap="none">
                <a:solidFill>
                  <a:schemeClr val="dk1"/>
                </a:solidFill>
                <a:latin typeface="Armata"/>
                <a:ea typeface="Armata"/>
                <a:cs typeface="Armata"/>
                <a:sym typeface="Armata"/>
              </a:defRPr>
            </a:lvl3pPr>
            <a:lvl4pPr marL="1828800" marR="0" lvl="3" indent="-317500" algn="ctr" rtl="0">
              <a:lnSpc>
                <a:spcPct val="100000"/>
              </a:lnSpc>
              <a:spcBef>
                <a:spcPts val="1600"/>
              </a:spcBef>
              <a:spcAft>
                <a:spcPts val="0"/>
              </a:spcAft>
              <a:buClr>
                <a:schemeClr val="dk1"/>
              </a:buClr>
              <a:buSzPts val="1400"/>
              <a:buFont typeface="Armata"/>
              <a:buNone/>
              <a:defRPr sz="1400" b="0" i="0" u="none" strike="noStrike" cap="none">
                <a:solidFill>
                  <a:schemeClr val="dk1"/>
                </a:solidFill>
                <a:latin typeface="Armata"/>
                <a:ea typeface="Armata"/>
                <a:cs typeface="Armata"/>
                <a:sym typeface="Armata"/>
              </a:defRPr>
            </a:lvl4pPr>
            <a:lvl5pPr marL="2286000" marR="0" lvl="4" indent="-317500" algn="ctr" rtl="0">
              <a:lnSpc>
                <a:spcPct val="100000"/>
              </a:lnSpc>
              <a:spcBef>
                <a:spcPts val="1600"/>
              </a:spcBef>
              <a:spcAft>
                <a:spcPts val="0"/>
              </a:spcAft>
              <a:buClr>
                <a:schemeClr val="dk1"/>
              </a:buClr>
              <a:buSzPts val="1400"/>
              <a:buFont typeface="Armata"/>
              <a:buNone/>
              <a:defRPr sz="1400" b="0" i="0" u="none" strike="noStrike" cap="none">
                <a:solidFill>
                  <a:schemeClr val="dk1"/>
                </a:solidFill>
                <a:latin typeface="Armata"/>
                <a:ea typeface="Armata"/>
                <a:cs typeface="Armata"/>
                <a:sym typeface="Armata"/>
              </a:defRPr>
            </a:lvl5pPr>
            <a:lvl6pPr marL="2743200" marR="0" lvl="5" indent="-317500" algn="ctr" rtl="0">
              <a:lnSpc>
                <a:spcPct val="100000"/>
              </a:lnSpc>
              <a:spcBef>
                <a:spcPts val="1600"/>
              </a:spcBef>
              <a:spcAft>
                <a:spcPts val="0"/>
              </a:spcAft>
              <a:buClr>
                <a:schemeClr val="dk1"/>
              </a:buClr>
              <a:buSzPts val="1400"/>
              <a:buFont typeface="Armata"/>
              <a:buNone/>
              <a:defRPr sz="1400" b="0" i="0" u="none" strike="noStrike" cap="none">
                <a:solidFill>
                  <a:schemeClr val="dk1"/>
                </a:solidFill>
                <a:latin typeface="Armata"/>
                <a:ea typeface="Armata"/>
                <a:cs typeface="Armata"/>
                <a:sym typeface="Armata"/>
              </a:defRPr>
            </a:lvl6pPr>
            <a:lvl7pPr marL="3200400" marR="0" lvl="6" indent="-317500" algn="ctr" rtl="0">
              <a:lnSpc>
                <a:spcPct val="100000"/>
              </a:lnSpc>
              <a:spcBef>
                <a:spcPts val="1600"/>
              </a:spcBef>
              <a:spcAft>
                <a:spcPts val="0"/>
              </a:spcAft>
              <a:buClr>
                <a:schemeClr val="dk1"/>
              </a:buClr>
              <a:buSzPts val="1400"/>
              <a:buFont typeface="Armata"/>
              <a:buNone/>
              <a:defRPr sz="1400" b="0" i="0" u="none" strike="noStrike" cap="none">
                <a:solidFill>
                  <a:schemeClr val="dk1"/>
                </a:solidFill>
                <a:latin typeface="Armata"/>
                <a:ea typeface="Armata"/>
                <a:cs typeface="Armata"/>
                <a:sym typeface="Armata"/>
              </a:defRPr>
            </a:lvl7pPr>
            <a:lvl8pPr marL="3657600" marR="0" lvl="7" indent="-317500" algn="ctr" rtl="0">
              <a:lnSpc>
                <a:spcPct val="100000"/>
              </a:lnSpc>
              <a:spcBef>
                <a:spcPts val="1600"/>
              </a:spcBef>
              <a:spcAft>
                <a:spcPts val="0"/>
              </a:spcAft>
              <a:buClr>
                <a:schemeClr val="dk1"/>
              </a:buClr>
              <a:buSzPts val="1400"/>
              <a:buFont typeface="Armata"/>
              <a:buNone/>
              <a:defRPr sz="1400" b="0" i="0" u="none" strike="noStrike" cap="none">
                <a:solidFill>
                  <a:schemeClr val="dk1"/>
                </a:solidFill>
                <a:latin typeface="Armata"/>
                <a:ea typeface="Armata"/>
                <a:cs typeface="Armata"/>
                <a:sym typeface="Armata"/>
              </a:defRPr>
            </a:lvl8pPr>
            <a:lvl9pPr marL="4114800" marR="0" lvl="8" indent="-317500" algn="ctr" rtl="0">
              <a:lnSpc>
                <a:spcPct val="100000"/>
              </a:lnSpc>
              <a:spcBef>
                <a:spcPts val="1600"/>
              </a:spcBef>
              <a:spcAft>
                <a:spcPts val="1600"/>
              </a:spcAft>
              <a:buClr>
                <a:schemeClr val="dk1"/>
              </a:buClr>
              <a:buSzPts val="1400"/>
              <a:buFont typeface="Armata"/>
              <a:buNone/>
              <a:defRPr sz="1400" b="0" i="0" u="none" strike="noStrike" cap="none">
                <a:solidFill>
                  <a:schemeClr val="dk1"/>
                </a:solidFill>
                <a:latin typeface="Armata"/>
                <a:ea typeface="Armata"/>
                <a:cs typeface="Armata"/>
                <a:sym typeface="Armata"/>
              </a:defRPr>
            </a:lvl9pPr>
          </a:lstStyle>
          <a:p>
            <a:pPr algn="just">
              <a:spcAft>
                <a:spcPts val="1000"/>
              </a:spcAft>
              <a:buFont typeface="Arial" panose="020B0604020202020204" pitchFamily="34" charset="0"/>
              <a:buChar char="•"/>
            </a:pPr>
            <a:r>
              <a:rPr lang="en-US" sz="1200">
                <a:solidFill>
                  <a:schemeClr val="tx2">
                    <a:lumMod val="10000"/>
                  </a:schemeClr>
                </a:solidFill>
                <a:latin typeface="Times New Roman" panose="02020603050405020304" pitchFamily="18" charset="0"/>
                <a:ea typeface="Calibri" panose="020F0502020204030204" pitchFamily="34" charset="0"/>
                <a:cs typeface="Times New Roman" panose="02020603050405020304" pitchFamily="18" charset="0"/>
              </a:rPr>
              <a:t>Python 3.6 or higher.</a:t>
            </a:r>
          </a:p>
          <a:p>
            <a:pPr algn="just">
              <a:spcAft>
                <a:spcPts val="1000"/>
              </a:spcAft>
              <a:buFont typeface="Arial" panose="020B0604020202020204" pitchFamily="34" charset="0"/>
              <a:buChar char="•"/>
            </a:pPr>
            <a:r>
              <a:rPr lang="en-US" sz="1200">
                <a:solidFill>
                  <a:schemeClr val="tx2">
                    <a:lumMod val="10000"/>
                  </a:schemeClr>
                </a:solidFill>
                <a:latin typeface="Times New Roman" panose="02020603050405020304" pitchFamily="18" charset="0"/>
                <a:ea typeface="Calibri" panose="020F0502020204030204" pitchFamily="34" charset="0"/>
                <a:cs typeface="Times New Roman" panose="02020603050405020304" pitchFamily="18" charset="0"/>
              </a:rPr>
              <a:t>Python json , turtle , urllib, folium , webbrowser modules.</a:t>
            </a:r>
          </a:p>
          <a:p>
            <a:pPr algn="just">
              <a:spcAft>
                <a:spcPts val="1000"/>
              </a:spcAft>
              <a:buFont typeface="Arial" panose="020B0604020202020204" pitchFamily="34" charset="0"/>
              <a:buChar char="•"/>
            </a:pPr>
            <a:r>
              <a:rPr lang="en-US" sz="1200">
                <a:solidFill>
                  <a:schemeClr val="tx2">
                    <a:lumMod val="10000"/>
                  </a:schemeClr>
                </a:solidFill>
                <a:latin typeface="Times New Roman" panose="02020603050405020304" pitchFamily="18" charset="0"/>
                <a:ea typeface="Calibri" panose="020F0502020204030204" pitchFamily="34" charset="0"/>
                <a:cs typeface="Times New Roman" panose="02020603050405020304" pitchFamily="18" charset="0"/>
              </a:rPr>
              <a:t>Operating System : Compatible with windows, Linux and macOS.</a:t>
            </a:r>
          </a:p>
          <a:p>
            <a:pPr algn="just">
              <a:spcAft>
                <a:spcPts val="1000"/>
              </a:spcAft>
              <a:buFont typeface="Arial" panose="020B0604020202020204" pitchFamily="34" charset="0"/>
              <a:buChar char="•"/>
            </a:pPr>
            <a:r>
              <a:rPr lang="en-US" sz="1200">
                <a:solidFill>
                  <a:schemeClr val="tx2">
                    <a:lumMod val="10000"/>
                  </a:schemeClr>
                </a:solidFill>
                <a:latin typeface="Times New Roman" panose="02020603050405020304" pitchFamily="18" charset="0"/>
                <a:ea typeface="Calibri" panose="020F0502020204030204" pitchFamily="34" charset="0"/>
                <a:cs typeface="Times New Roman" panose="02020603050405020304" pitchFamily="18" charset="0"/>
              </a:rPr>
              <a:t>Any compatible IDE.</a:t>
            </a:r>
          </a:p>
          <a:p>
            <a:pPr marL="139700" indent="0" algn="just">
              <a:spcAft>
                <a:spcPts val="1000"/>
              </a:spcAft>
            </a:pPr>
            <a:endParaRPr lang="en-US" sz="1200">
              <a:solidFill>
                <a:schemeClr val="tx2">
                  <a:lumMod val="10000"/>
                </a:schemeClr>
              </a:solidFill>
              <a:latin typeface="Times New Roman" panose="02020603050405020304" pitchFamily="18" charset="0"/>
              <a:ea typeface="Calibri" panose="020F0502020204030204" pitchFamily="34" charset="0"/>
              <a:cs typeface="Times New Roman" panose="02020603050405020304" pitchFamily="18" charset="0"/>
            </a:endParaRPr>
          </a:p>
          <a:p>
            <a:pPr marL="139700" indent="0" algn="just">
              <a:spcAft>
                <a:spcPts val="1000"/>
              </a:spcAft>
            </a:pPr>
            <a:endParaRPr lang="en-US" sz="1200" dirty="0">
              <a:solidFill>
                <a:schemeClr val="tx2">
                  <a:lumMod val="10000"/>
                </a:schemeClr>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38" name="TextBox 37">
            <a:extLst>
              <a:ext uri="{FF2B5EF4-FFF2-40B4-BE49-F238E27FC236}">
                <a16:creationId xmlns:a16="http://schemas.microsoft.com/office/drawing/2014/main" id="{B1ABE63B-3545-C7D2-3596-6BAFE0FF7401}"/>
              </a:ext>
            </a:extLst>
          </p:cNvPr>
          <p:cNvSpPr txBox="1"/>
          <p:nvPr/>
        </p:nvSpPr>
        <p:spPr>
          <a:xfrm>
            <a:off x="1221970" y="3420687"/>
            <a:ext cx="7382061" cy="276999"/>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By ensuring the above software requirements, we can successfully implement the  ISS Tracker using Python</a:t>
            </a:r>
            <a:r>
              <a:rPr lang="en-US" sz="1200" dirty="0">
                <a:latin typeface="Times New Roman" panose="02020603050405020304" pitchFamily="18" charset="0"/>
                <a:cs typeface="Times New Roman" panose="02020603050405020304" pitchFamily="18" charset="0"/>
              </a:rPr>
              <a:t>.</a:t>
            </a:r>
          </a:p>
        </p:txBody>
      </p:sp>
      <p:pic>
        <p:nvPicPr>
          <p:cNvPr id="39" name="Picture 38">
            <a:extLst>
              <a:ext uri="{FF2B5EF4-FFF2-40B4-BE49-F238E27FC236}">
                <a16:creationId xmlns:a16="http://schemas.microsoft.com/office/drawing/2014/main" id="{4E2C8196-F9A7-2814-54FF-2B312C4674ED}"/>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211371" y="992814"/>
            <a:ext cx="1748934" cy="174893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8" name="TextBox 7">
            <a:extLst>
              <a:ext uri="{FF2B5EF4-FFF2-40B4-BE49-F238E27FC236}">
                <a16:creationId xmlns:a16="http://schemas.microsoft.com/office/drawing/2014/main" id="{E8C88E0A-7465-E555-C8EB-C393DC64D2C0}"/>
              </a:ext>
            </a:extLst>
          </p:cNvPr>
          <p:cNvSpPr txBox="1"/>
          <p:nvPr/>
        </p:nvSpPr>
        <p:spPr>
          <a:xfrm>
            <a:off x="3536576" y="280785"/>
            <a:ext cx="3135086"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LIBRARIES</a:t>
            </a:r>
          </a:p>
        </p:txBody>
      </p:sp>
      <p:grpSp>
        <p:nvGrpSpPr>
          <p:cNvPr id="15" name="Group 14">
            <a:extLst>
              <a:ext uri="{FF2B5EF4-FFF2-40B4-BE49-F238E27FC236}">
                <a16:creationId xmlns:a16="http://schemas.microsoft.com/office/drawing/2014/main" id="{25CEA5E1-D89C-3691-925B-1EECB6518C38}"/>
              </a:ext>
            </a:extLst>
          </p:cNvPr>
          <p:cNvGrpSpPr/>
          <p:nvPr/>
        </p:nvGrpSpPr>
        <p:grpSpPr>
          <a:xfrm>
            <a:off x="4459930" y="2811986"/>
            <a:ext cx="3859345" cy="1031661"/>
            <a:chOff x="363000" y="1993592"/>
            <a:chExt cx="3140920" cy="1031661"/>
          </a:xfrm>
        </p:grpSpPr>
        <p:sp>
          <p:nvSpPr>
            <p:cNvPr id="16" name="TextBox 15">
              <a:extLst>
                <a:ext uri="{FF2B5EF4-FFF2-40B4-BE49-F238E27FC236}">
                  <a16:creationId xmlns:a16="http://schemas.microsoft.com/office/drawing/2014/main" id="{872891F1-6870-E1F7-0BC6-50B3433699FB}"/>
                </a:ext>
              </a:extLst>
            </p:cNvPr>
            <p:cNvSpPr txBox="1"/>
            <p:nvPr/>
          </p:nvSpPr>
          <p:spPr>
            <a:xfrm>
              <a:off x="363000" y="2000132"/>
              <a:ext cx="3138929" cy="830997"/>
            </a:xfrm>
            <a:prstGeom prst="rect">
              <a:avLst/>
            </a:prstGeom>
            <a:noFill/>
          </p:spPr>
          <p:txBody>
            <a:bodyPr wrap="square" rtlCol="0">
              <a:spAutoFit/>
            </a:bodyPr>
            <a:lstStyle/>
            <a:p>
              <a:pPr algn="just"/>
              <a:r>
                <a:rPr lang="en-US" sz="1200" b="1" dirty="0">
                  <a:latin typeface="Times New Roman" panose="02020603050405020304" pitchFamily="18" charset="0"/>
                  <a:cs typeface="Times New Roman" panose="02020603050405020304" pitchFamily="18" charset="0"/>
                </a:rPr>
                <a:t>folium</a:t>
              </a:r>
              <a:r>
                <a:rPr lang="en-US" sz="1200" dirty="0"/>
                <a:t>: </a:t>
              </a:r>
              <a:r>
                <a:rPr lang="en-US" sz="1200" dirty="0">
                  <a:latin typeface="Times New Roman" panose="02020603050405020304" pitchFamily="18" charset="0"/>
                  <a:cs typeface="Times New Roman" panose="02020603050405020304" pitchFamily="18" charset="0"/>
                </a:rPr>
                <a:t>associated with educational software or tools, specifically designed for use in schools or educational institutions. It is a part of the </a:t>
              </a:r>
              <a:r>
                <a:rPr lang="en-US" sz="1200" dirty="0" err="1">
                  <a:latin typeface="Times New Roman" panose="02020603050405020304" pitchFamily="18" charset="0"/>
                  <a:cs typeface="Times New Roman" panose="02020603050405020304" pitchFamily="18" charset="0"/>
                </a:rPr>
                <a:t>Saisoft</a:t>
              </a:r>
              <a:r>
                <a:rPr lang="en-US" sz="1200" dirty="0">
                  <a:latin typeface="Times New Roman" panose="02020603050405020304" pitchFamily="18" charset="0"/>
                  <a:cs typeface="Times New Roman" panose="02020603050405020304" pitchFamily="18" charset="0"/>
                </a:rPr>
                <a:t> or </a:t>
              </a:r>
              <a:r>
                <a:rPr lang="en-US" sz="1200" dirty="0" err="1">
                  <a:latin typeface="Times New Roman" panose="02020603050405020304" pitchFamily="18" charset="0"/>
                  <a:cs typeface="Times New Roman" panose="02020603050405020304" pitchFamily="18" charset="0"/>
                </a:rPr>
                <a:t>Flexibuzz</a:t>
              </a:r>
              <a:r>
                <a:rPr lang="en-US" sz="1200" dirty="0">
                  <a:latin typeface="Times New Roman" panose="02020603050405020304" pitchFamily="18" charset="0"/>
                  <a:cs typeface="Times New Roman" panose="02020603050405020304" pitchFamily="18" charset="0"/>
                </a:rPr>
                <a:t> suite of products.</a:t>
              </a:r>
            </a:p>
          </p:txBody>
        </p:sp>
        <p:sp>
          <p:nvSpPr>
            <p:cNvPr id="17" name="Rectangle 16">
              <a:extLst>
                <a:ext uri="{FF2B5EF4-FFF2-40B4-BE49-F238E27FC236}">
                  <a16:creationId xmlns:a16="http://schemas.microsoft.com/office/drawing/2014/main" id="{B826A1AB-64F7-8A56-3D6F-E3BE9AD0B345}"/>
                </a:ext>
              </a:extLst>
            </p:cNvPr>
            <p:cNvSpPr/>
            <p:nvPr/>
          </p:nvSpPr>
          <p:spPr>
            <a:xfrm>
              <a:off x="364991" y="1993592"/>
              <a:ext cx="3138929" cy="1031661"/>
            </a:xfrm>
            <a:prstGeom prst="rect">
              <a:avLst/>
            </a:prstGeom>
            <a:noFill/>
            <a:ln w="3175"/>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FAE582A3-D40A-9FB8-DD51-17DF965300EB}"/>
              </a:ext>
            </a:extLst>
          </p:cNvPr>
          <p:cNvGrpSpPr/>
          <p:nvPr/>
        </p:nvGrpSpPr>
        <p:grpSpPr>
          <a:xfrm>
            <a:off x="437987" y="1469002"/>
            <a:ext cx="3377135" cy="1031661"/>
            <a:chOff x="364990" y="1993592"/>
            <a:chExt cx="3138930" cy="1031661"/>
          </a:xfrm>
        </p:grpSpPr>
        <p:sp>
          <p:nvSpPr>
            <p:cNvPr id="22" name="TextBox 21">
              <a:extLst>
                <a:ext uri="{FF2B5EF4-FFF2-40B4-BE49-F238E27FC236}">
                  <a16:creationId xmlns:a16="http://schemas.microsoft.com/office/drawing/2014/main" id="{3CC44130-8545-5A5B-ACEB-FE2608E6AFB1}"/>
                </a:ext>
              </a:extLst>
            </p:cNvPr>
            <p:cNvSpPr txBox="1"/>
            <p:nvPr/>
          </p:nvSpPr>
          <p:spPr>
            <a:xfrm>
              <a:off x="364990" y="2009590"/>
              <a:ext cx="3138929" cy="1015663"/>
            </a:xfrm>
            <a:prstGeom prst="rect">
              <a:avLst/>
            </a:prstGeom>
            <a:noFill/>
          </p:spPr>
          <p:txBody>
            <a:bodyPr wrap="square" rtlCol="0">
              <a:spAutoFit/>
            </a:bodyPr>
            <a:lstStyle/>
            <a:p>
              <a:pPr algn="just"/>
              <a:r>
                <a:rPr lang="en-US" sz="1200" b="1" dirty="0" err="1">
                  <a:latin typeface="Times New Roman" panose="02020603050405020304" pitchFamily="18" charset="0"/>
                  <a:cs typeface="Times New Roman" panose="02020603050405020304" pitchFamily="18" charset="0"/>
                </a:rPr>
                <a:t>json</a:t>
              </a:r>
              <a:r>
                <a:rPr lang="en-US" sz="1200" dirty="0"/>
                <a:t>: </a:t>
              </a:r>
              <a:r>
                <a:rPr lang="en-US" sz="1200" dirty="0">
                  <a:latin typeface="Times New Roman" panose="02020603050405020304" pitchFamily="18" charset="0"/>
                  <a:cs typeface="Times New Roman" panose="02020603050405020304" pitchFamily="18" charset="0"/>
                </a:rPr>
                <a:t>used for working with JSON (JavaScript Object Notation) data. JSON is a popular data interchange format that's easy for humans to read and write and easy for machines to parse and generate.</a:t>
              </a:r>
            </a:p>
          </p:txBody>
        </p:sp>
        <p:sp>
          <p:nvSpPr>
            <p:cNvPr id="23" name="Rectangle 22">
              <a:extLst>
                <a:ext uri="{FF2B5EF4-FFF2-40B4-BE49-F238E27FC236}">
                  <a16:creationId xmlns:a16="http://schemas.microsoft.com/office/drawing/2014/main" id="{36C92ABD-163F-DC2E-822F-8C7B339C5D01}"/>
                </a:ext>
              </a:extLst>
            </p:cNvPr>
            <p:cNvSpPr/>
            <p:nvPr/>
          </p:nvSpPr>
          <p:spPr>
            <a:xfrm>
              <a:off x="364991" y="1993592"/>
              <a:ext cx="3138929" cy="1031661"/>
            </a:xfrm>
            <a:prstGeom prst="rect">
              <a:avLst/>
            </a:prstGeom>
            <a:noFill/>
            <a:ln w="3175"/>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25684799-35CA-4512-1D95-F9044C82D933}"/>
              </a:ext>
            </a:extLst>
          </p:cNvPr>
          <p:cNvGrpSpPr/>
          <p:nvPr/>
        </p:nvGrpSpPr>
        <p:grpSpPr>
          <a:xfrm>
            <a:off x="391359" y="2811986"/>
            <a:ext cx="3354278" cy="1031661"/>
            <a:chOff x="362700" y="1993592"/>
            <a:chExt cx="3141220" cy="1031661"/>
          </a:xfrm>
        </p:grpSpPr>
        <p:sp>
          <p:nvSpPr>
            <p:cNvPr id="25" name="TextBox 24">
              <a:extLst>
                <a:ext uri="{FF2B5EF4-FFF2-40B4-BE49-F238E27FC236}">
                  <a16:creationId xmlns:a16="http://schemas.microsoft.com/office/drawing/2014/main" id="{2FC7484F-1B98-C22F-A388-7206ED0BCC40}"/>
                </a:ext>
              </a:extLst>
            </p:cNvPr>
            <p:cNvSpPr txBox="1"/>
            <p:nvPr/>
          </p:nvSpPr>
          <p:spPr>
            <a:xfrm>
              <a:off x="362700" y="2000132"/>
              <a:ext cx="3138929" cy="830997"/>
            </a:xfrm>
            <a:prstGeom prst="rect">
              <a:avLst/>
            </a:prstGeom>
            <a:noFill/>
          </p:spPr>
          <p:txBody>
            <a:bodyPr wrap="square" rtlCol="0">
              <a:spAutoFit/>
            </a:bodyPr>
            <a:lstStyle/>
            <a:p>
              <a:pPr algn="just"/>
              <a:r>
                <a:rPr lang="en-US" sz="1200" b="1" dirty="0" err="1">
                  <a:latin typeface="Times New Roman" panose="02020603050405020304" pitchFamily="18" charset="0"/>
                  <a:cs typeface="Times New Roman" panose="02020603050405020304" pitchFamily="18" charset="0"/>
                </a:rPr>
                <a:t>webbrowser</a:t>
              </a:r>
              <a:r>
                <a:rPr lang="en-US" sz="1200" dirty="0"/>
                <a:t>: </a:t>
              </a:r>
              <a:r>
                <a:rPr lang="en-US" sz="1200" dirty="0">
                  <a:latin typeface="Times New Roman" panose="02020603050405020304" pitchFamily="18" charset="0"/>
                  <a:cs typeface="Times New Roman" panose="02020603050405020304" pitchFamily="18" charset="0"/>
                </a:rPr>
                <a:t>module in Python provides a high-level interface to allow displaying Web-based documents to users. It is used to open URLs in a web browser. </a:t>
              </a:r>
            </a:p>
          </p:txBody>
        </p:sp>
        <p:sp>
          <p:nvSpPr>
            <p:cNvPr id="26" name="Rectangle 25">
              <a:extLst>
                <a:ext uri="{FF2B5EF4-FFF2-40B4-BE49-F238E27FC236}">
                  <a16:creationId xmlns:a16="http://schemas.microsoft.com/office/drawing/2014/main" id="{65FF4034-DF9D-2C42-7C1A-5CA19EB3FD0A}"/>
                </a:ext>
              </a:extLst>
            </p:cNvPr>
            <p:cNvSpPr/>
            <p:nvPr/>
          </p:nvSpPr>
          <p:spPr>
            <a:xfrm>
              <a:off x="364991" y="1993592"/>
              <a:ext cx="3138929" cy="1031661"/>
            </a:xfrm>
            <a:prstGeom prst="rect">
              <a:avLst/>
            </a:prstGeom>
            <a:noFill/>
            <a:ln w="3175"/>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FAB69F58-A600-30A7-8619-E55B9CB20AF3}"/>
              </a:ext>
            </a:extLst>
          </p:cNvPr>
          <p:cNvGrpSpPr/>
          <p:nvPr/>
        </p:nvGrpSpPr>
        <p:grpSpPr>
          <a:xfrm>
            <a:off x="4452898" y="1469002"/>
            <a:ext cx="3880438" cy="1031661"/>
            <a:chOff x="357305" y="1993592"/>
            <a:chExt cx="3146615" cy="1031661"/>
          </a:xfrm>
        </p:grpSpPr>
        <p:sp>
          <p:nvSpPr>
            <p:cNvPr id="28" name="TextBox 27">
              <a:extLst>
                <a:ext uri="{FF2B5EF4-FFF2-40B4-BE49-F238E27FC236}">
                  <a16:creationId xmlns:a16="http://schemas.microsoft.com/office/drawing/2014/main" id="{CB33DE4C-C543-1564-3B00-1B7D4BD922A9}"/>
                </a:ext>
              </a:extLst>
            </p:cNvPr>
            <p:cNvSpPr txBox="1"/>
            <p:nvPr/>
          </p:nvSpPr>
          <p:spPr>
            <a:xfrm>
              <a:off x="357305" y="2025107"/>
              <a:ext cx="3138929" cy="830997"/>
            </a:xfrm>
            <a:prstGeom prst="rect">
              <a:avLst/>
            </a:prstGeom>
            <a:noFill/>
          </p:spPr>
          <p:txBody>
            <a:bodyPr wrap="square" rtlCol="0">
              <a:spAutoFit/>
            </a:bodyPr>
            <a:lstStyle/>
            <a:p>
              <a:pPr algn="just"/>
              <a:r>
                <a:rPr lang="en-US" sz="1200" b="1" dirty="0">
                  <a:latin typeface="Times New Roman" panose="02020603050405020304" pitchFamily="18" charset="0"/>
                  <a:cs typeface="Times New Roman" panose="02020603050405020304" pitchFamily="18" charset="0"/>
                </a:rPr>
                <a:t>turtle</a:t>
              </a:r>
              <a:r>
                <a:rPr lang="en-US" sz="1200" dirty="0"/>
                <a:t>: </a:t>
              </a:r>
              <a:r>
                <a:rPr lang="en-US" sz="1200" dirty="0">
                  <a:latin typeface="Times New Roman" panose="02020603050405020304" pitchFamily="18" charset="0"/>
                  <a:cs typeface="Times New Roman" panose="02020603050405020304" pitchFamily="18" charset="0"/>
                </a:rPr>
                <a:t>is used for creating graphics and drawings. It provides a virtual canvas where you can control a "turtle" that moves around the screen to draw shapes, patterns, and pictures.</a:t>
              </a:r>
            </a:p>
          </p:txBody>
        </p:sp>
        <p:sp>
          <p:nvSpPr>
            <p:cNvPr id="29" name="Rectangle 28">
              <a:extLst>
                <a:ext uri="{FF2B5EF4-FFF2-40B4-BE49-F238E27FC236}">
                  <a16:creationId xmlns:a16="http://schemas.microsoft.com/office/drawing/2014/main" id="{1B7C0209-DBBA-2660-F377-869081A3E573}"/>
                </a:ext>
              </a:extLst>
            </p:cNvPr>
            <p:cNvSpPr/>
            <p:nvPr/>
          </p:nvSpPr>
          <p:spPr>
            <a:xfrm>
              <a:off x="364991" y="1993592"/>
              <a:ext cx="3138929" cy="1031661"/>
            </a:xfrm>
            <a:prstGeom prst="rect">
              <a:avLst/>
            </a:prstGeom>
            <a:noFill/>
            <a:ln w="3175"/>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3" name="Google Shape;523;p53"/>
          <p:cNvSpPr txBox="1">
            <a:spLocks noGrp="1"/>
          </p:cNvSpPr>
          <p:nvPr>
            <p:ph type="title"/>
          </p:nvPr>
        </p:nvSpPr>
        <p:spPr>
          <a:xfrm>
            <a:off x="577219" y="128709"/>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b="1" dirty="0">
                <a:latin typeface="Times New Roman" panose="02020603050405020304" pitchFamily="18" charset="0"/>
                <a:cs typeface="Times New Roman" panose="02020603050405020304" pitchFamily="18" charset="0"/>
              </a:rPr>
              <a:t>PROCEDURE</a:t>
            </a:r>
            <a:r>
              <a:rPr lang="en-US" dirty="0"/>
              <a:t> </a:t>
            </a:r>
            <a:endParaRPr dirty="0"/>
          </a:p>
        </p:txBody>
      </p:sp>
      <p:sp>
        <p:nvSpPr>
          <p:cNvPr id="11" name="TextBox 10">
            <a:extLst>
              <a:ext uri="{FF2B5EF4-FFF2-40B4-BE49-F238E27FC236}">
                <a16:creationId xmlns:a16="http://schemas.microsoft.com/office/drawing/2014/main" id="{933E92BE-F172-BA35-BA7B-B4673167F732}"/>
              </a:ext>
            </a:extLst>
          </p:cNvPr>
          <p:cNvSpPr txBox="1"/>
          <p:nvPr/>
        </p:nvSpPr>
        <p:spPr>
          <a:xfrm>
            <a:off x="577218" y="470860"/>
            <a:ext cx="5888895" cy="642933"/>
          </a:xfrm>
          <a:prstGeom prst="rect">
            <a:avLst/>
          </a:prstGeom>
          <a:noFill/>
        </p:spPr>
        <p:txBody>
          <a:bodyPr wrap="square">
            <a:spAutoFit/>
          </a:bodyPr>
          <a:lstStyle/>
          <a:p>
            <a:pPr marL="0" indent="0">
              <a:lnSpc>
                <a:spcPts val="5146"/>
              </a:lnSpc>
              <a:buNone/>
            </a:pPr>
            <a:r>
              <a:rPr lang="en-US" sz="1600" b="1" dirty="0">
                <a:solidFill>
                  <a:srgbClr val="38512F"/>
                </a:solidFill>
                <a:latin typeface="Times New Roman" panose="02020603050405020304" pitchFamily="18" charset="0"/>
                <a:ea typeface="Lora" pitchFamily="34" charset="-122"/>
                <a:cs typeface="Times New Roman" panose="02020603050405020304" pitchFamily="18" charset="0"/>
              </a:rPr>
              <a:t>1.API Integration:   Fetching ISS Data </a:t>
            </a:r>
            <a:endParaRPr lang="en-US" sz="1600" b="1" dirty="0">
              <a:latin typeface="Times New Roman" panose="02020603050405020304" pitchFamily="18" charset="0"/>
              <a:cs typeface="Times New Roman" panose="02020603050405020304" pitchFamily="18" charset="0"/>
            </a:endParaRPr>
          </a:p>
        </p:txBody>
      </p:sp>
      <p:sp>
        <p:nvSpPr>
          <p:cNvPr id="14" name="Text 4">
            <a:extLst>
              <a:ext uri="{FF2B5EF4-FFF2-40B4-BE49-F238E27FC236}">
                <a16:creationId xmlns:a16="http://schemas.microsoft.com/office/drawing/2014/main" id="{4EB1AC6F-DB99-37C4-8ED1-4900E6716848}"/>
              </a:ext>
            </a:extLst>
          </p:cNvPr>
          <p:cNvSpPr/>
          <p:nvPr/>
        </p:nvSpPr>
        <p:spPr>
          <a:xfrm>
            <a:off x="638691" y="1614067"/>
            <a:ext cx="2219770" cy="2034889"/>
          </a:xfrm>
          <a:prstGeom prst="rect">
            <a:avLst/>
          </a:prstGeom>
          <a:noFill/>
          <a:ln/>
        </p:spPr>
        <p:txBody>
          <a:bodyPr wrap="square" rtlCol="0" anchor="t"/>
          <a:lstStyle/>
          <a:p>
            <a:pPr marL="0" indent="0">
              <a:lnSpc>
                <a:spcPts val="2624"/>
              </a:lnSpc>
              <a:buNone/>
            </a:pPr>
            <a:r>
              <a:rPr lang="en-US" sz="1200" dirty="0">
                <a:solidFill>
                  <a:srgbClr val="3A3630"/>
                </a:solidFill>
                <a:latin typeface="Times New Roman" panose="02020603050405020304" pitchFamily="18" charset="0"/>
                <a:ea typeface="Source Sans Pro" pitchFamily="34" charset="-122"/>
                <a:cs typeface="Times New Roman" panose="02020603050405020304" pitchFamily="18" charset="0"/>
              </a:rPr>
              <a:t>The project utilizes the Requests library to fetch real-time data from the ISS API, which provides the current latitude and longitude coordinates of the station.</a:t>
            </a:r>
            <a:endParaRPr lang="en-US" sz="1200" dirty="0">
              <a:latin typeface="Times New Roman" panose="02020603050405020304" pitchFamily="18" charset="0"/>
              <a:cs typeface="Times New Roman" panose="02020603050405020304" pitchFamily="18" charset="0"/>
            </a:endParaRPr>
          </a:p>
        </p:txBody>
      </p:sp>
      <p:sp>
        <p:nvSpPr>
          <p:cNvPr id="15" name="Text 3">
            <a:extLst>
              <a:ext uri="{FF2B5EF4-FFF2-40B4-BE49-F238E27FC236}">
                <a16:creationId xmlns:a16="http://schemas.microsoft.com/office/drawing/2014/main" id="{D66388B9-D814-7FF5-E5CD-C73086E0F69B}"/>
              </a:ext>
            </a:extLst>
          </p:cNvPr>
          <p:cNvSpPr/>
          <p:nvPr/>
        </p:nvSpPr>
        <p:spPr>
          <a:xfrm>
            <a:off x="577219" y="1210947"/>
            <a:ext cx="2903312" cy="375806"/>
          </a:xfrm>
          <a:prstGeom prst="rect">
            <a:avLst/>
          </a:prstGeom>
          <a:noFill/>
          <a:ln/>
        </p:spPr>
        <p:txBody>
          <a:bodyPr wrap="none" rtlCol="0" anchor="t"/>
          <a:lstStyle/>
          <a:p>
            <a:pPr marL="0" indent="0">
              <a:lnSpc>
                <a:spcPts val="2573"/>
              </a:lnSpc>
              <a:buNone/>
            </a:pPr>
            <a:r>
              <a:rPr lang="en-US" b="1" dirty="0">
                <a:solidFill>
                  <a:srgbClr val="38512F"/>
                </a:solidFill>
                <a:latin typeface="Times New Roman" panose="02020603050405020304" pitchFamily="18" charset="0"/>
                <a:ea typeface="Lora" pitchFamily="34" charset="-122"/>
                <a:cs typeface="Times New Roman" panose="02020603050405020304" pitchFamily="18" charset="0"/>
              </a:rPr>
              <a:t>Accessing the ISS API</a:t>
            </a:r>
            <a:endParaRPr lang="en-US" b="1" dirty="0">
              <a:latin typeface="Times New Roman" panose="02020603050405020304" pitchFamily="18" charset="0"/>
              <a:cs typeface="Times New Roman" panose="02020603050405020304" pitchFamily="18" charset="0"/>
            </a:endParaRPr>
          </a:p>
        </p:txBody>
      </p:sp>
      <p:sp>
        <p:nvSpPr>
          <p:cNvPr id="25" name="Text 5">
            <a:extLst>
              <a:ext uri="{FF2B5EF4-FFF2-40B4-BE49-F238E27FC236}">
                <a16:creationId xmlns:a16="http://schemas.microsoft.com/office/drawing/2014/main" id="{B1201BEA-F284-7416-06FB-7A35104AAB01}"/>
              </a:ext>
            </a:extLst>
          </p:cNvPr>
          <p:cNvSpPr/>
          <p:nvPr/>
        </p:nvSpPr>
        <p:spPr>
          <a:xfrm>
            <a:off x="2905761" y="1210947"/>
            <a:ext cx="2614017" cy="326827"/>
          </a:xfrm>
          <a:prstGeom prst="rect">
            <a:avLst/>
          </a:prstGeom>
          <a:noFill/>
          <a:ln/>
        </p:spPr>
        <p:txBody>
          <a:bodyPr wrap="none" rtlCol="0" anchor="t"/>
          <a:lstStyle/>
          <a:p>
            <a:pPr marL="0" indent="0">
              <a:lnSpc>
                <a:spcPts val="2573"/>
              </a:lnSpc>
              <a:buNone/>
            </a:pPr>
            <a:r>
              <a:rPr lang="en-US" sz="1200" b="1" dirty="0">
                <a:solidFill>
                  <a:srgbClr val="38512F"/>
                </a:solidFill>
                <a:latin typeface="Times New Roman" panose="02020603050405020304" pitchFamily="18" charset="0"/>
                <a:ea typeface="Lora" pitchFamily="34" charset="-122"/>
                <a:cs typeface="Times New Roman" panose="02020603050405020304" pitchFamily="18" charset="0"/>
              </a:rPr>
              <a:t>Parsing JSON Data</a:t>
            </a:r>
            <a:endParaRPr lang="en-US" sz="1200" b="1" dirty="0">
              <a:latin typeface="Times New Roman" panose="02020603050405020304" pitchFamily="18" charset="0"/>
              <a:cs typeface="Times New Roman" panose="02020603050405020304" pitchFamily="18" charset="0"/>
            </a:endParaRPr>
          </a:p>
        </p:txBody>
      </p:sp>
      <p:sp>
        <p:nvSpPr>
          <p:cNvPr id="26" name="Text 6">
            <a:extLst>
              <a:ext uri="{FF2B5EF4-FFF2-40B4-BE49-F238E27FC236}">
                <a16:creationId xmlns:a16="http://schemas.microsoft.com/office/drawing/2014/main" id="{1ECB3082-E33C-E1BD-6880-8DC6BEB4E57A}"/>
              </a:ext>
            </a:extLst>
          </p:cNvPr>
          <p:cNvSpPr/>
          <p:nvPr/>
        </p:nvSpPr>
        <p:spPr>
          <a:xfrm>
            <a:off x="2905761" y="1537774"/>
            <a:ext cx="2469221" cy="1487877"/>
          </a:xfrm>
          <a:prstGeom prst="rect">
            <a:avLst/>
          </a:prstGeom>
          <a:noFill/>
          <a:ln/>
        </p:spPr>
        <p:txBody>
          <a:bodyPr wrap="square" rtlCol="0" anchor="t"/>
          <a:lstStyle/>
          <a:p>
            <a:pPr marL="0" indent="0" algn="just">
              <a:lnSpc>
                <a:spcPts val="2624"/>
              </a:lnSpc>
              <a:buNone/>
            </a:pPr>
            <a:r>
              <a:rPr lang="en-US" sz="1200" dirty="0">
                <a:solidFill>
                  <a:srgbClr val="3A3630"/>
                </a:solidFill>
                <a:latin typeface="Times New Roman" panose="02020603050405020304" pitchFamily="18" charset="0"/>
                <a:ea typeface="Source Sans Pro" pitchFamily="34" charset="-122"/>
                <a:cs typeface="Times New Roman" panose="02020603050405020304" pitchFamily="18" charset="0"/>
              </a:rPr>
              <a:t>The JSON library is used to parse the response from the API, extracting the necessary information to update the map's marker with the ISS's precise location.</a:t>
            </a:r>
            <a:endParaRPr lang="en-US" sz="1200" dirty="0">
              <a:latin typeface="Times New Roman" panose="02020603050405020304" pitchFamily="18" charset="0"/>
              <a:cs typeface="Times New Roman" panose="02020603050405020304" pitchFamily="18" charset="0"/>
            </a:endParaRPr>
          </a:p>
        </p:txBody>
      </p:sp>
      <p:sp>
        <p:nvSpPr>
          <p:cNvPr id="28" name="Text 7">
            <a:extLst>
              <a:ext uri="{FF2B5EF4-FFF2-40B4-BE49-F238E27FC236}">
                <a16:creationId xmlns:a16="http://schemas.microsoft.com/office/drawing/2014/main" id="{94E0B7AE-4BCC-49D0-3B57-1DFEC03468C6}"/>
              </a:ext>
            </a:extLst>
          </p:cNvPr>
          <p:cNvSpPr/>
          <p:nvPr/>
        </p:nvSpPr>
        <p:spPr>
          <a:xfrm>
            <a:off x="5740311" y="1206849"/>
            <a:ext cx="2204979" cy="326827"/>
          </a:xfrm>
          <a:prstGeom prst="rect">
            <a:avLst/>
          </a:prstGeom>
          <a:noFill/>
          <a:ln/>
        </p:spPr>
        <p:txBody>
          <a:bodyPr wrap="none" rtlCol="0" anchor="t"/>
          <a:lstStyle/>
          <a:p>
            <a:pPr marL="0" indent="0">
              <a:lnSpc>
                <a:spcPts val="2573"/>
              </a:lnSpc>
              <a:buNone/>
            </a:pPr>
            <a:r>
              <a:rPr lang="en-US" sz="1600" b="1" dirty="0">
                <a:solidFill>
                  <a:srgbClr val="38512F"/>
                </a:solidFill>
                <a:latin typeface="Times New Roman" panose="02020603050405020304" pitchFamily="18" charset="0"/>
                <a:ea typeface="Lora" pitchFamily="34" charset="-122"/>
                <a:cs typeface="Times New Roman" panose="02020603050405020304" pitchFamily="18" charset="0"/>
              </a:rPr>
              <a:t>Periodic Updates</a:t>
            </a:r>
            <a:endParaRPr lang="en-US" sz="1600" b="1" dirty="0">
              <a:latin typeface="Times New Roman" panose="02020603050405020304" pitchFamily="18" charset="0"/>
              <a:cs typeface="Times New Roman" panose="02020603050405020304" pitchFamily="18" charset="0"/>
            </a:endParaRPr>
          </a:p>
        </p:txBody>
      </p:sp>
      <p:sp>
        <p:nvSpPr>
          <p:cNvPr id="29" name="Text 8">
            <a:extLst>
              <a:ext uri="{FF2B5EF4-FFF2-40B4-BE49-F238E27FC236}">
                <a16:creationId xmlns:a16="http://schemas.microsoft.com/office/drawing/2014/main" id="{A146628A-BEDC-BFDE-9215-D455084B2B43}"/>
              </a:ext>
            </a:extLst>
          </p:cNvPr>
          <p:cNvSpPr/>
          <p:nvPr/>
        </p:nvSpPr>
        <p:spPr>
          <a:xfrm>
            <a:off x="5740311" y="1571982"/>
            <a:ext cx="2654496" cy="1999536"/>
          </a:xfrm>
          <a:prstGeom prst="rect">
            <a:avLst/>
          </a:prstGeom>
          <a:noFill/>
          <a:ln/>
        </p:spPr>
        <p:txBody>
          <a:bodyPr wrap="square" rtlCol="0" anchor="t"/>
          <a:lstStyle/>
          <a:p>
            <a:pPr marL="0" indent="0">
              <a:lnSpc>
                <a:spcPts val="2624"/>
              </a:lnSpc>
              <a:buNone/>
            </a:pPr>
            <a:r>
              <a:rPr lang="en-US" sz="1200" dirty="0">
                <a:solidFill>
                  <a:srgbClr val="3A3630"/>
                </a:solidFill>
                <a:latin typeface="Times New Roman" panose="02020603050405020304" pitchFamily="18" charset="0"/>
                <a:ea typeface="Source Sans Pro" pitchFamily="34" charset="-122"/>
                <a:cs typeface="Times New Roman" panose="02020603050405020304" pitchFamily="18" charset="0"/>
              </a:rPr>
              <a:t>The time library is employed to implement a 5-second refresh interval, ensuring the map continuously reflects the latest position of the ISS as it orbits the Earth.</a:t>
            </a:r>
            <a:endParaRPr lang="en-US" sz="1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57"/>
          <p:cNvSpPr txBox="1">
            <a:spLocks noGrp="1"/>
          </p:cNvSpPr>
          <p:nvPr>
            <p:ph type="title"/>
          </p:nvPr>
        </p:nvSpPr>
        <p:spPr>
          <a:xfrm>
            <a:off x="1957229" y="-826936"/>
            <a:ext cx="4829143" cy="2986685"/>
          </a:xfrm>
          <a:prstGeom prst="rect">
            <a:avLst/>
          </a:prstGeom>
        </p:spPr>
        <p:txBody>
          <a:bodyPr spcFirstLastPara="1" wrap="square" lIns="91425" tIns="91425" rIns="91425" bIns="91425" anchor="ctr" anchorCtr="0">
            <a:noAutofit/>
          </a:bodyPr>
          <a:lstStyle/>
          <a:p>
            <a:pPr lvl="0"/>
            <a:r>
              <a:rPr lang="en" sz="2000" dirty="0">
                <a:latin typeface="Times New Roman" panose="02020603050405020304" pitchFamily="18" charset="0"/>
                <a:cs typeface="Times New Roman" panose="02020603050405020304" pitchFamily="18" charset="0"/>
              </a:rPr>
              <a:t>VISUALISING THE ISS LOCATION</a:t>
            </a:r>
            <a:endParaRPr sz="2000" dirty="0">
              <a:latin typeface="Times New Roman" panose="02020603050405020304" pitchFamily="18" charset="0"/>
              <a:cs typeface="Times New Roman" panose="02020603050405020304" pitchFamily="18" charset="0"/>
            </a:endParaRPr>
          </a:p>
        </p:txBody>
      </p:sp>
      <p:pic>
        <p:nvPicPr>
          <p:cNvPr id="654" name="Google Shape;654;p57"/>
          <p:cNvPicPr preferRelativeResize="0">
            <a:picLocks noGrp="1"/>
          </p:cNvPicPr>
          <p:nvPr>
            <p:ph type="pic" idx="2"/>
          </p:nvPr>
        </p:nvPicPr>
        <p:blipFill>
          <a:blip r:embed="rId3">
            <a:extLst>
              <a:ext uri="{837473B0-CC2E-450A-ABE3-18F120FF3D39}">
                <a1611:picAttrSrcUrl xmlns:a1611="http://schemas.microsoft.com/office/drawing/2016/11/main" r:id="rId4"/>
              </a:ext>
            </a:extLst>
          </a:blip>
          <a:srcRect l="28249" r="28249"/>
          <a:stretch/>
        </p:blipFill>
        <p:spPr>
          <a:xfrm>
            <a:off x="6442013" y="789146"/>
            <a:ext cx="2490005" cy="3304566"/>
          </a:xfrm>
          <a:prstGeom prst="snip2DiagRect">
            <a:avLst>
              <a:gd name="adj1" fmla="val 50000"/>
              <a:gd name="adj2" fmla="val 0"/>
            </a:avLst>
          </a:prstGeom>
        </p:spPr>
      </p:pic>
      <p:grpSp>
        <p:nvGrpSpPr>
          <p:cNvPr id="655" name="Google Shape;655;p57"/>
          <p:cNvGrpSpPr/>
          <p:nvPr/>
        </p:nvGrpSpPr>
        <p:grpSpPr>
          <a:xfrm rot="20426882">
            <a:off x="7738813" y="3225418"/>
            <a:ext cx="1426153" cy="1132717"/>
            <a:chOff x="1821700" y="2690475"/>
            <a:chExt cx="307000" cy="271900"/>
          </a:xfrm>
        </p:grpSpPr>
        <p:sp>
          <p:nvSpPr>
            <p:cNvPr id="656" name="Google Shape;656;p57"/>
            <p:cNvSpPr/>
            <p:nvPr/>
          </p:nvSpPr>
          <p:spPr>
            <a:xfrm>
              <a:off x="1836850" y="2690475"/>
              <a:ext cx="291850" cy="271900"/>
            </a:xfrm>
            <a:custGeom>
              <a:avLst/>
              <a:gdLst/>
              <a:ahLst/>
              <a:cxnLst/>
              <a:rect l="l" t="t" r="r" b="b"/>
              <a:pathLst>
                <a:path w="11674" h="10876" extrusionOk="0">
                  <a:moveTo>
                    <a:pt x="11674" y="1"/>
                  </a:moveTo>
                  <a:lnTo>
                    <a:pt x="5541" y="10876"/>
                  </a:lnTo>
                  <a:lnTo>
                    <a:pt x="1" y="5572"/>
                  </a:lnTo>
                  <a:close/>
                </a:path>
              </a:pathLst>
            </a:custGeom>
            <a:gradFill>
              <a:gsLst>
                <a:gs pos="0">
                  <a:schemeClr val="accent4"/>
                </a:gs>
                <a:gs pos="100000">
                  <a:schemeClr val="accent3"/>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7"/>
            <p:cNvSpPr/>
            <p:nvPr/>
          </p:nvSpPr>
          <p:spPr>
            <a:xfrm>
              <a:off x="1821700" y="2829750"/>
              <a:ext cx="153700" cy="132625"/>
            </a:xfrm>
            <a:custGeom>
              <a:avLst/>
              <a:gdLst/>
              <a:ahLst/>
              <a:cxnLst/>
              <a:rect l="l" t="t" r="r" b="b"/>
              <a:pathLst>
                <a:path w="6148" h="5305" extrusionOk="0">
                  <a:moveTo>
                    <a:pt x="607" y="1"/>
                  </a:moveTo>
                  <a:lnTo>
                    <a:pt x="0" y="5073"/>
                  </a:lnTo>
                  <a:lnTo>
                    <a:pt x="6147" y="5305"/>
                  </a:lnTo>
                  <a:lnTo>
                    <a:pt x="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57"/>
          <p:cNvGrpSpPr/>
          <p:nvPr/>
        </p:nvGrpSpPr>
        <p:grpSpPr>
          <a:xfrm rot="869557">
            <a:off x="6359769" y="525604"/>
            <a:ext cx="1072965" cy="950318"/>
            <a:chOff x="1821700" y="2690475"/>
            <a:chExt cx="307000" cy="271900"/>
          </a:xfrm>
        </p:grpSpPr>
        <p:sp>
          <p:nvSpPr>
            <p:cNvPr id="659" name="Google Shape;659;p57"/>
            <p:cNvSpPr/>
            <p:nvPr/>
          </p:nvSpPr>
          <p:spPr>
            <a:xfrm>
              <a:off x="1836850" y="2690475"/>
              <a:ext cx="291850" cy="271900"/>
            </a:xfrm>
            <a:custGeom>
              <a:avLst/>
              <a:gdLst/>
              <a:ahLst/>
              <a:cxnLst/>
              <a:rect l="l" t="t" r="r" b="b"/>
              <a:pathLst>
                <a:path w="11674" h="10876" extrusionOk="0">
                  <a:moveTo>
                    <a:pt x="11674" y="1"/>
                  </a:moveTo>
                  <a:lnTo>
                    <a:pt x="5541" y="10876"/>
                  </a:lnTo>
                  <a:lnTo>
                    <a:pt x="1" y="5572"/>
                  </a:lnTo>
                  <a:close/>
                </a:path>
              </a:pathLst>
            </a:custGeom>
            <a:gradFill>
              <a:gsLst>
                <a:gs pos="0">
                  <a:schemeClr val="accent2"/>
                </a:gs>
                <a:gs pos="100000">
                  <a:schemeClr val="accent3"/>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7"/>
            <p:cNvSpPr/>
            <p:nvPr/>
          </p:nvSpPr>
          <p:spPr>
            <a:xfrm>
              <a:off x="1821700" y="2829750"/>
              <a:ext cx="153700" cy="132625"/>
            </a:xfrm>
            <a:custGeom>
              <a:avLst/>
              <a:gdLst/>
              <a:ahLst/>
              <a:cxnLst/>
              <a:rect l="l" t="t" r="r" b="b"/>
              <a:pathLst>
                <a:path w="6148" h="5305" extrusionOk="0">
                  <a:moveTo>
                    <a:pt x="607" y="1"/>
                  </a:moveTo>
                  <a:lnTo>
                    <a:pt x="0" y="5073"/>
                  </a:lnTo>
                  <a:lnTo>
                    <a:pt x="6147" y="5305"/>
                  </a:lnTo>
                  <a:lnTo>
                    <a:pt x="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 0" descr="preencoded.png">
            <a:extLst>
              <a:ext uri="{FF2B5EF4-FFF2-40B4-BE49-F238E27FC236}">
                <a16:creationId xmlns:a16="http://schemas.microsoft.com/office/drawing/2014/main" id="{19938663-9948-0A1C-D7D8-728C238740D4}"/>
              </a:ext>
            </a:extLst>
          </p:cNvPr>
          <p:cNvPicPr>
            <a:picLocks noChangeAspect="1"/>
          </p:cNvPicPr>
          <p:nvPr/>
        </p:nvPicPr>
        <p:blipFill>
          <a:blip r:embed="rId5"/>
          <a:stretch>
            <a:fillRect/>
          </a:stretch>
        </p:blipFill>
        <p:spPr>
          <a:xfrm>
            <a:off x="484157" y="1383453"/>
            <a:ext cx="1513600" cy="894563"/>
          </a:xfrm>
          <a:prstGeom prst="rect">
            <a:avLst/>
          </a:prstGeom>
        </p:spPr>
      </p:pic>
      <p:pic>
        <p:nvPicPr>
          <p:cNvPr id="3" name="Image 1" descr="preencoded.png">
            <a:extLst>
              <a:ext uri="{FF2B5EF4-FFF2-40B4-BE49-F238E27FC236}">
                <a16:creationId xmlns:a16="http://schemas.microsoft.com/office/drawing/2014/main" id="{65EFCBA8-2C37-4E8A-0F3A-6FD87F3024F1}"/>
              </a:ext>
            </a:extLst>
          </p:cNvPr>
          <p:cNvPicPr>
            <a:picLocks noChangeAspect="1"/>
          </p:cNvPicPr>
          <p:nvPr/>
        </p:nvPicPr>
        <p:blipFill>
          <a:blip r:embed="rId6"/>
          <a:stretch>
            <a:fillRect/>
          </a:stretch>
        </p:blipFill>
        <p:spPr>
          <a:xfrm>
            <a:off x="2315378" y="1348874"/>
            <a:ext cx="1391956" cy="929142"/>
          </a:xfrm>
          <a:prstGeom prst="rect">
            <a:avLst/>
          </a:prstGeom>
        </p:spPr>
      </p:pic>
      <p:pic>
        <p:nvPicPr>
          <p:cNvPr id="4" name="Image 2" descr="preencoded.png">
            <a:extLst>
              <a:ext uri="{FF2B5EF4-FFF2-40B4-BE49-F238E27FC236}">
                <a16:creationId xmlns:a16="http://schemas.microsoft.com/office/drawing/2014/main" id="{4DB778EB-899C-F12A-C722-FFA255FCB2CD}"/>
              </a:ext>
            </a:extLst>
          </p:cNvPr>
          <p:cNvPicPr>
            <a:picLocks noChangeAspect="1"/>
          </p:cNvPicPr>
          <p:nvPr/>
        </p:nvPicPr>
        <p:blipFill>
          <a:blip r:embed="rId7"/>
          <a:stretch>
            <a:fillRect/>
          </a:stretch>
        </p:blipFill>
        <p:spPr>
          <a:xfrm>
            <a:off x="4124371" y="1341416"/>
            <a:ext cx="1665257" cy="978636"/>
          </a:xfrm>
          <a:prstGeom prst="rect">
            <a:avLst/>
          </a:prstGeom>
        </p:spPr>
      </p:pic>
      <p:sp>
        <p:nvSpPr>
          <p:cNvPr id="8" name="Text 4">
            <a:extLst>
              <a:ext uri="{FF2B5EF4-FFF2-40B4-BE49-F238E27FC236}">
                <a16:creationId xmlns:a16="http://schemas.microsoft.com/office/drawing/2014/main" id="{5881E25D-CB74-9EEE-00B3-11B802C795E2}"/>
              </a:ext>
            </a:extLst>
          </p:cNvPr>
          <p:cNvSpPr/>
          <p:nvPr/>
        </p:nvSpPr>
        <p:spPr>
          <a:xfrm>
            <a:off x="408172" y="2571750"/>
            <a:ext cx="1708779" cy="1666280"/>
          </a:xfrm>
          <a:prstGeom prst="rect">
            <a:avLst/>
          </a:prstGeom>
          <a:noFill/>
          <a:ln/>
        </p:spPr>
        <p:txBody>
          <a:bodyPr wrap="square" rtlCol="0" anchor="t"/>
          <a:lstStyle/>
          <a:p>
            <a:pPr>
              <a:lnSpc>
                <a:spcPts val="2624"/>
              </a:lnSpc>
            </a:pPr>
            <a:r>
              <a:rPr lang="en-US" sz="1050" dirty="0">
                <a:solidFill>
                  <a:srgbClr val="3A3630"/>
                </a:solidFill>
                <a:latin typeface="Times New Roman" panose="02020603050405020304" pitchFamily="18" charset="0"/>
                <a:ea typeface="Source Sans Pro" pitchFamily="34" charset="-122"/>
                <a:cs typeface="Times New Roman" panose="02020603050405020304" pitchFamily="18" charset="0"/>
              </a:rPr>
              <a:t>The ISS's current location is represented by a distinctive marker on the </a:t>
            </a:r>
            <a:r>
              <a:rPr lang="en-US" sz="1050" dirty="0" err="1">
                <a:solidFill>
                  <a:srgbClr val="3A3630"/>
                </a:solidFill>
                <a:latin typeface="Times New Roman" panose="02020603050405020304" pitchFamily="18" charset="0"/>
                <a:ea typeface="Source Sans Pro" pitchFamily="34" charset="-122"/>
                <a:cs typeface="Times New Roman" panose="02020603050405020304" pitchFamily="18" charset="0"/>
              </a:rPr>
              <a:t>itneractive</a:t>
            </a:r>
            <a:r>
              <a:rPr lang="en-US" sz="1050" dirty="0">
                <a:solidFill>
                  <a:srgbClr val="3A3630"/>
                </a:solidFill>
                <a:latin typeface="Times New Roman" panose="02020603050405020304" pitchFamily="18" charset="0"/>
                <a:ea typeface="Source Sans Pro" pitchFamily="34" charset="-122"/>
                <a:cs typeface="Times New Roman" panose="02020603050405020304" pitchFamily="18" charset="0"/>
              </a:rPr>
              <a:t> map, providing a clear visual reference for users.</a:t>
            </a:r>
            <a:endParaRPr lang="en-US" sz="1050" dirty="0">
              <a:latin typeface="Times New Roman" panose="02020603050405020304" pitchFamily="18" charset="0"/>
              <a:cs typeface="Times New Roman" panose="02020603050405020304" pitchFamily="18" charset="0"/>
            </a:endParaRPr>
          </a:p>
        </p:txBody>
      </p:sp>
      <p:sp>
        <p:nvSpPr>
          <p:cNvPr id="9" name="Text 3">
            <a:extLst>
              <a:ext uri="{FF2B5EF4-FFF2-40B4-BE49-F238E27FC236}">
                <a16:creationId xmlns:a16="http://schemas.microsoft.com/office/drawing/2014/main" id="{306B8269-0C9A-1CC8-ED04-D9A1C5DC31E0}"/>
              </a:ext>
            </a:extLst>
          </p:cNvPr>
          <p:cNvSpPr/>
          <p:nvPr/>
        </p:nvSpPr>
        <p:spPr>
          <a:xfrm>
            <a:off x="408172" y="2278016"/>
            <a:ext cx="1855942" cy="317671"/>
          </a:xfrm>
          <a:prstGeom prst="rect">
            <a:avLst/>
          </a:prstGeom>
          <a:noFill/>
          <a:ln/>
        </p:spPr>
        <p:txBody>
          <a:bodyPr wrap="none" rtlCol="0" anchor="t"/>
          <a:lstStyle/>
          <a:p>
            <a:pPr marL="0" indent="0" algn="l">
              <a:lnSpc>
                <a:spcPts val="2573"/>
              </a:lnSpc>
              <a:buNone/>
            </a:pPr>
            <a:r>
              <a:rPr lang="en-US" dirty="0">
                <a:solidFill>
                  <a:srgbClr val="38512F"/>
                </a:solidFill>
                <a:latin typeface="Times New Roman" panose="02020603050405020304" pitchFamily="18" charset="0"/>
                <a:ea typeface="Lora" pitchFamily="34" charset="-122"/>
                <a:cs typeface="Times New Roman" panose="02020603050405020304" pitchFamily="18" charset="0"/>
              </a:rPr>
              <a:t>Real-time Marker</a:t>
            </a:r>
            <a:endParaRPr lang="en-US" dirty="0">
              <a:latin typeface="Times New Roman" panose="02020603050405020304" pitchFamily="18" charset="0"/>
              <a:cs typeface="Times New Roman" panose="02020603050405020304" pitchFamily="18" charset="0"/>
            </a:endParaRPr>
          </a:p>
        </p:txBody>
      </p:sp>
      <p:sp>
        <p:nvSpPr>
          <p:cNvPr id="10" name="Text 5">
            <a:extLst>
              <a:ext uri="{FF2B5EF4-FFF2-40B4-BE49-F238E27FC236}">
                <a16:creationId xmlns:a16="http://schemas.microsoft.com/office/drawing/2014/main" id="{2F6ED46C-5B16-46A9-DFF3-7423E13581F4}"/>
              </a:ext>
            </a:extLst>
          </p:cNvPr>
          <p:cNvSpPr/>
          <p:nvPr/>
        </p:nvSpPr>
        <p:spPr>
          <a:xfrm>
            <a:off x="2242503" y="2278016"/>
            <a:ext cx="2614017" cy="326827"/>
          </a:xfrm>
          <a:prstGeom prst="rect">
            <a:avLst/>
          </a:prstGeom>
          <a:noFill/>
          <a:ln/>
        </p:spPr>
        <p:txBody>
          <a:bodyPr wrap="none" rtlCol="0" anchor="t"/>
          <a:lstStyle/>
          <a:p>
            <a:pPr marL="0" indent="0" algn="l">
              <a:lnSpc>
                <a:spcPts val="2573"/>
              </a:lnSpc>
              <a:buNone/>
            </a:pPr>
            <a:r>
              <a:rPr lang="en-US" dirty="0">
                <a:solidFill>
                  <a:srgbClr val="38512F"/>
                </a:solidFill>
                <a:latin typeface="Times New Roman" panose="02020603050405020304" pitchFamily="18" charset="0"/>
                <a:ea typeface="Lora" pitchFamily="34" charset="-122"/>
                <a:cs typeface="Times New Roman" panose="02020603050405020304" pitchFamily="18" charset="0"/>
              </a:rPr>
              <a:t>Informative Cards</a:t>
            </a:r>
            <a:endParaRPr lang="en-US" dirty="0">
              <a:latin typeface="Times New Roman" panose="02020603050405020304" pitchFamily="18" charset="0"/>
              <a:cs typeface="Times New Roman" panose="02020603050405020304" pitchFamily="18" charset="0"/>
            </a:endParaRPr>
          </a:p>
        </p:txBody>
      </p:sp>
      <p:sp>
        <p:nvSpPr>
          <p:cNvPr id="11" name="Text 6">
            <a:extLst>
              <a:ext uri="{FF2B5EF4-FFF2-40B4-BE49-F238E27FC236}">
                <a16:creationId xmlns:a16="http://schemas.microsoft.com/office/drawing/2014/main" id="{5F4C6DEA-08C9-E9DF-6884-761A58DC2801}"/>
              </a:ext>
            </a:extLst>
          </p:cNvPr>
          <p:cNvSpPr/>
          <p:nvPr/>
        </p:nvSpPr>
        <p:spPr>
          <a:xfrm>
            <a:off x="2242503" y="2570007"/>
            <a:ext cx="1944168" cy="1666280"/>
          </a:xfrm>
          <a:prstGeom prst="rect">
            <a:avLst/>
          </a:prstGeom>
          <a:noFill/>
          <a:ln/>
        </p:spPr>
        <p:txBody>
          <a:bodyPr wrap="square" rtlCol="0" anchor="t"/>
          <a:lstStyle/>
          <a:p>
            <a:pPr marL="0" indent="0" algn="l">
              <a:lnSpc>
                <a:spcPts val="2624"/>
              </a:lnSpc>
              <a:buNone/>
            </a:pPr>
            <a:r>
              <a:rPr lang="en-US" sz="1050" dirty="0">
                <a:solidFill>
                  <a:srgbClr val="3A3630"/>
                </a:solidFill>
                <a:latin typeface="Times New Roman" panose="02020603050405020304" pitchFamily="18" charset="0"/>
                <a:ea typeface="Source Sans Pro" pitchFamily="34" charset="-122"/>
                <a:cs typeface="Times New Roman" panose="02020603050405020304" pitchFamily="18" charset="0"/>
              </a:rPr>
              <a:t>Clicking on the marker reveals an informative card with details about the ISS, including its altitude, velocity, and other relevant information.</a:t>
            </a:r>
            <a:endParaRPr lang="en-US" sz="1050" dirty="0">
              <a:latin typeface="Times New Roman" panose="02020603050405020304" pitchFamily="18" charset="0"/>
              <a:cs typeface="Times New Roman" panose="02020603050405020304" pitchFamily="18" charset="0"/>
            </a:endParaRPr>
          </a:p>
        </p:txBody>
      </p:sp>
      <p:sp>
        <p:nvSpPr>
          <p:cNvPr id="12" name="Text 8">
            <a:extLst>
              <a:ext uri="{FF2B5EF4-FFF2-40B4-BE49-F238E27FC236}">
                <a16:creationId xmlns:a16="http://schemas.microsoft.com/office/drawing/2014/main" id="{DA26C05E-B9E7-7899-A54F-1D5388FB1AF2}"/>
              </a:ext>
            </a:extLst>
          </p:cNvPr>
          <p:cNvSpPr/>
          <p:nvPr/>
        </p:nvSpPr>
        <p:spPr>
          <a:xfrm>
            <a:off x="4139891" y="2538274"/>
            <a:ext cx="2084176" cy="1666279"/>
          </a:xfrm>
          <a:prstGeom prst="rect">
            <a:avLst/>
          </a:prstGeom>
          <a:noFill/>
          <a:ln/>
        </p:spPr>
        <p:txBody>
          <a:bodyPr wrap="square" rtlCol="0" anchor="t"/>
          <a:lstStyle/>
          <a:p>
            <a:pPr marL="0" indent="0" algn="l">
              <a:lnSpc>
                <a:spcPts val="2624"/>
              </a:lnSpc>
              <a:buNone/>
            </a:pPr>
            <a:r>
              <a:rPr lang="en-US" sz="1050" dirty="0">
                <a:solidFill>
                  <a:srgbClr val="3A3630"/>
                </a:solidFill>
                <a:latin typeface="Times New Roman" panose="02020603050405020304" pitchFamily="18" charset="0"/>
                <a:ea typeface="Source Sans Pro" pitchFamily="34" charset="-122"/>
                <a:cs typeface="Times New Roman" panose="02020603050405020304" pitchFamily="18" charset="0"/>
              </a:rPr>
              <a:t>The map allows users to switch between different views, including satellite imagery, to further enhance the visualization of the ISS's position and movement.</a:t>
            </a:r>
            <a:endParaRPr lang="en-US" sz="1050" dirty="0">
              <a:latin typeface="Times New Roman" panose="02020603050405020304" pitchFamily="18" charset="0"/>
              <a:cs typeface="Times New Roman" panose="02020603050405020304" pitchFamily="18" charset="0"/>
            </a:endParaRPr>
          </a:p>
        </p:txBody>
      </p:sp>
      <p:sp>
        <p:nvSpPr>
          <p:cNvPr id="13" name="Text 7">
            <a:extLst>
              <a:ext uri="{FF2B5EF4-FFF2-40B4-BE49-F238E27FC236}">
                <a16:creationId xmlns:a16="http://schemas.microsoft.com/office/drawing/2014/main" id="{537D3954-C969-4F46-8A39-71D0FADCE296}"/>
              </a:ext>
            </a:extLst>
          </p:cNvPr>
          <p:cNvSpPr/>
          <p:nvPr/>
        </p:nvSpPr>
        <p:spPr>
          <a:xfrm>
            <a:off x="4172355" y="2268860"/>
            <a:ext cx="2614017" cy="326827"/>
          </a:xfrm>
          <a:prstGeom prst="rect">
            <a:avLst/>
          </a:prstGeom>
          <a:noFill/>
          <a:ln/>
        </p:spPr>
        <p:txBody>
          <a:bodyPr wrap="none" rtlCol="0" anchor="t"/>
          <a:lstStyle/>
          <a:p>
            <a:pPr marL="0" indent="0" algn="l">
              <a:lnSpc>
                <a:spcPts val="2573"/>
              </a:lnSpc>
              <a:buNone/>
            </a:pPr>
            <a:r>
              <a:rPr lang="en-US" dirty="0">
                <a:solidFill>
                  <a:srgbClr val="38512F"/>
                </a:solidFill>
                <a:latin typeface="Times New Roman" panose="02020603050405020304" pitchFamily="18" charset="0"/>
                <a:ea typeface="Lora" pitchFamily="34" charset="-122"/>
                <a:cs typeface="Times New Roman" panose="02020603050405020304" pitchFamily="18" charset="0"/>
              </a:rPr>
              <a:t>Satellite View</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36CFC9-3111-5298-CCAE-5F8476030E7E}"/>
              </a:ext>
            </a:extLst>
          </p:cNvPr>
          <p:cNvSpPr txBox="1"/>
          <p:nvPr/>
        </p:nvSpPr>
        <p:spPr>
          <a:xfrm>
            <a:off x="2286000" y="342900"/>
            <a:ext cx="4012324"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RESULTS</a:t>
            </a:r>
          </a:p>
        </p:txBody>
      </p:sp>
      <p:pic>
        <p:nvPicPr>
          <p:cNvPr id="4" name="Picture 3">
            <a:extLst>
              <a:ext uri="{FF2B5EF4-FFF2-40B4-BE49-F238E27FC236}">
                <a16:creationId xmlns:a16="http://schemas.microsoft.com/office/drawing/2014/main" id="{AC25CD75-4831-30AF-B5EF-2BF8129D4C77}"/>
              </a:ext>
            </a:extLst>
          </p:cNvPr>
          <p:cNvPicPr>
            <a:picLocks noChangeAspect="1"/>
          </p:cNvPicPr>
          <p:nvPr/>
        </p:nvPicPr>
        <p:blipFill rotWithShape="1">
          <a:blip r:embed="rId2"/>
          <a:srcRect t="5004"/>
          <a:stretch/>
        </p:blipFill>
        <p:spPr>
          <a:xfrm>
            <a:off x="1934268" y="1127233"/>
            <a:ext cx="4876435" cy="3196163"/>
          </a:xfrm>
          <a:prstGeom prst="rect">
            <a:avLst/>
          </a:prstGeom>
          <a:ln w="38100" cap="sq">
            <a:solidFill>
              <a:srgbClr val="000000"/>
            </a:solidFill>
            <a:prstDash val="solid"/>
            <a:miter lim="800000"/>
          </a:ln>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945843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122918-C6D5-4EC4-B5D4-BB43FF4134C0}"/>
              </a:ext>
            </a:extLst>
          </p:cNvPr>
          <p:cNvPicPr>
            <a:picLocks noChangeAspect="1"/>
          </p:cNvPicPr>
          <p:nvPr/>
        </p:nvPicPr>
        <p:blipFill>
          <a:blip r:embed="rId2"/>
          <a:stretch>
            <a:fillRect/>
          </a:stretch>
        </p:blipFill>
        <p:spPr>
          <a:xfrm>
            <a:off x="1846704" y="549407"/>
            <a:ext cx="5167151" cy="3803597"/>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51718662"/>
      </p:ext>
    </p:extLst>
  </p:cSld>
  <p:clrMapOvr>
    <a:masterClrMapping/>
  </p:clrMapOvr>
</p:sld>
</file>

<file path=ppt/theme/theme1.xml><?xml version="1.0" encoding="utf-8"?>
<a:theme xmlns:a="http://schemas.openxmlformats.org/drawingml/2006/main" name="Astronomy Lesson for College: Comets, Meteors and Asteroids by Slidesgo">
  <a:themeElements>
    <a:clrScheme name="Simple Light">
      <a:dk1>
        <a:srgbClr val="16015A"/>
      </a:dk1>
      <a:lt1>
        <a:srgbClr val="FFFDF4"/>
      </a:lt1>
      <a:dk2>
        <a:srgbClr val="FFFFFF"/>
      </a:dk2>
      <a:lt2>
        <a:srgbClr val="FAF2DF"/>
      </a:lt2>
      <a:accent1>
        <a:srgbClr val="FF84E3"/>
      </a:accent1>
      <a:accent2>
        <a:srgbClr val="F367E5"/>
      </a:accent2>
      <a:accent3>
        <a:srgbClr val="774EFF"/>
      </a:accent3>
      <a:accent4>
        <a:srgbClr val="0091FF"/>
      </a:accent4>
      <a:accent5>
        <a:srgbClr val="00E3FF"/>
      </a:accent5>
      <a:accent6>
        <a:srgbClr val="2F0162"/>
      </a:accent6>
      <a:hlink>
        <a:srgbClr val="16015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890</Words>
  <Application>Microsoft Office PowerPoint</Application>
  <PresentationFormat>On-screen Show (16:9)</PresentationFormat>
  <Paragraphs>53</Paragraphs>
  <Slides>13</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vt:lpstr>
      <vt:lpstr>Teko Medium</vt:lpstr>
      <vt:lpstr>Arial</vt:lpstr>
      <vt:lpstr>Times New Roman</vt:lpstr>
      <vt:lpstr>Armata</vt:lpstr>
      <vt:lpstr>Astronomy Lesson for College: Comets, Meteors and Asteroids by Slidesgo</vt:lpstr>
      <vt:lpstr>PowerPoint Presentation</vt:lpstr>
      <vt:lpstr>ABSTRACT</vt:lpstr>
      <vt:lpstr>INTRODUCTION</vt:lpstr>
      <vt:lpstr>TECHNICAL DESCRIPTION</vt:lpstr>
      <vt:lpstr>PowerPoint Presentation</vt:lpstr>
      <vt:lpstr>PROCEDURE </vt:lpstr>
      <vt:lpstr>VISUALISING THE ISS LOCATION</vt:lpstr>
      <vt:lpstr>PowerPoint Presentation</vt:lpstr>
      <vt:lpstr>PowerPoint Presentation</vt:lpstr>
      <vt:lpstr>PowerPoint Presentation</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Ramu Kunta</dc:creator>
  <cp:lastModifiedBy>Ramu Kunta</cp:lastModifiedBy>
  <cp:revision>1</cp:revision>
  <dcterms:modified xsi:type="dcterms:W3CDTF">2024-06-20T09:46:13Z</dcterms:modified>
</cp:coreProperties>
</file>